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71" r:id="rId3"/>
    <p:sldId id="258" r:id="rId4"/>
    <p:sldId id="260" r:id="rId5"/>
    <p:sldId id="270" r:id="rId6"/>
    <p:sldId id="272" r:id="rId7"/>
    <p:sldId id="259" r:id="rId8"/>
    <p:sldId id="262" r:id="rId9"/>
    <p:sldId id="261" r:id="rId10"/>
    <p:sldId id="263" r:id="rId11"/>
    <p:sldId id="264" r:id="rId12"/>
    <p:sldId id="265" r:id="rId13"/>
    <p:sldId id="266" r:id="rId14"/>
    <p:sldId id="268" r:id="rId15"/>
    <p:sldId id="267" r:id="rId16"/>
    <p:sldId id="269" r:id="rId17"/>
    <p:sldId id="273"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1"/>
    <a:srgbClr val="CC0033"/>
    <a:srgbClr val="E37222"/>
    <a:srgbClr val="FDC82F"/>
    <a:srgbClr val="69BE28"/>
    <a:srgbClr val="008542"/>
    <a:srgbClr val="6B1F73"/>
    <a:srgbClr val="009FDA"/>
    <a:srgbClr val="0B5172"/>
    <a:srgbClr val="66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43A203-8EE4-4A3B-96BB-4D1ADE9C950B}" v="39" dt="2023-05-09T04:39:38.8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58"/>
  </p:normalViewPr>
  <p:slideViewPr>
    <p:cSldViewPr snapToGrid="0" snapToObjects="1">
      <p:cViewPr varScale="1">
        <p:scale>
          <a:sx n="113" d="100"/>
          <a:sy n="113" d="100"/>
        </p:scale>
        <p:origin x="61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t>‹#›</a:t>
            </a:fld>
            <a:endParaRPr lang="en-US"/>
          </a:p>
        </p:txBody>
      </p:sp>
    </p:spTree>
    <p:extLst>
      <p:ext uri="{BB962C8B-B14F-4D97-AF65-F5344CB8AC3E}">
        <p14:creationId xmlns:p14="http://schemas.microsoft.com/office/powerpoint/2010/main" val="54318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Opt 1 - Fixed">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 y="0"/>
            <a:ext cx="9144014" cy="5143500"/>
          </a:xfrm>
          <a:prstGeom prst="rect">
            <a:avLst/>
          </a:prstGeom>
        </p:spPr>
      </p:pic>
      <p:sp>
        <p:nvSpPr>
          <p:cNvPr id="2" name="Title 1"/>
          <p:cNvSpPr>
            <a:spLocks noGrp="1"/>
          </p:cNvSpPr>
          <p:nvPr>
            <p:ph type="ctrTitle" hasCustomPrompt="1"/>
          </p:nvPr>
        </p:nvSpPr>
        <p:spPr>
          <a:xfrm>
            <a:off x="685800" y="3138060"/>
            <a:ext cx="7772400" cy="522983"/>
          </a:xfrm>
        </p:spPr>
        <p:txBody>
          <a:bodyPr anchor="b">
            <a:normAutofit/>
          </a:bodyPr>
          <a:lstStyle>
            <a:lvl1pPr algn="l">
              <a:defRPr sz="33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685800" y="3730100"/>
            <a:ext cx="7772400" cy="956810"/>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13960" y="4131398"/>
            <a:ext cx="1221339" cy="681678"/>
          </a:xfrm>
          <a:prstGeom prst="rect">
            <a:avLst/>
          </a:prstGeom>
        </p:spPr>
      </p:pic>
      <p:pic>
        <p:nvPicPr>
          <p:cNvPr id="11" name="Picture 10" descr="A group of people looking at a computer screen&#10;&#10;Description automatically generated with low confidence">
            <a:extLst>
              <a:ext uri="{FF2B5EF4-FFF2-40B4-BE49-F238E27FC236}">
                <a16:creationId xmlns:a16="http://schemas.microsoft.com/office/drawing/2014/main" id="{5994117B-84B0-F14B-A6F8-5F7DCC435F7A}"/>
              </a:ext>
            </a:extLst>
          </p:cNvPr>
          <p:cNvPicPr>
            <a:picLocks noChangeAspect="1"/>
          </p:cNvPicPr>
          <p:nvPr userDrawn="1"/>
        </p:nvPicPr>
        <p:blipFill>
          <a:blip r:embed="rId4"/>
          <a:stretch>
            <a:fillRect/>
          </a:stretch>
        </p:blipFill>
        <p:spPr>
          <a:xfrm>
            <a:off x="0" y="488323"/>
            <a:ext cx="9144000" cy="2370667"/>
          </a:xfrm>
          <a:prstGeom prst="rect">
            <a:avLst/>
          </a:prstGeom>
        </p:spPr>
      </p:pic>
      <p:sp>
        <p:nvSpPr>
          <p:cNvPr id="4" name="TextBox 3">
            <a:extLst>
              <a:ext uri="{FF2B5EF4-FFF2-40B4-BE49-F238E27FC236}">
                <a16:creationId xmlns:a16="http://schemas.microsoft.com/office/drawing/2014/main" id="{78C300B2-530C-FA4A-A0D1-243431B9E26B}"/>
              </a:ext>
            </a:extLst>
          </p:cNvPr>
          <p:cNvSpPr txBox="1"/>
          <p:nvPr userDrawn="1"/>
        </p:nvSpPr>
        <p:spPr>
          <a:xfrm>
            <a:off x="685392" y="4654044"/>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2" name="Picture 11" descr="A picture containing dark&#10;&#10;Description automatically generated">
            <a:extLst>
              <a:ext uri="{FF2B5EF4-FFF2-40B4-BE49-F238E27FC236}">
                <a16:creationId xmlns:a16="http://schemas.microsoft.com/office/drawing/2014/main" id="{E794847A-757B-8E46-A10F-D221DBC0A790}"/>
              </a:ext>
            </a:extLst>
          </p:cNvPr>
          <p:cNvPicPr>
            <a:picLocks noChangeAspect="1"/>
          </p:cNvPicPr>
          <p:nvPr userDrawn="1"/>
        </p:nvPicPr>
        <p:blipFill>
          <a:blip r:embed="rId5"/>
          <a:stretch>
            <a:fillRect/>
          </a:stretch>
        </p:blipFill>
        <p:spPr>
          <a:xfrm>
            <a:off x="-346079" y="-369775"/>
            <a:ext cx="9836157" cy="1321654"/>
          </a:xfrm>
          <a:prstGeom prst="rect">
            <a:avLst/>
          </a:prstGeom>
        </p:spPr>
      </p:pic>
      <p:pic>
        <p:nvPicPr>
          <p:cNvPr id="13" name="Picture 12" descr="A picture containing dark&#10;&#10;Description automatically generated">
            <a:extLst>
              <a:ext uri="{FF2B5EF4-FFF2-40B4-BE49-F238E27FC236}">
                <a16:creationId xmlns:a16="http://schemas.microsoft.com/office/drawing/2014/main" id="{2924B7B5-6423-6340-A61B-401C6F031C92}"/>
              </a:ext>
            </a:extLst>
          </p:cNvPr>
          <p:cNvPicPr>
            <a:picLocks noChangeAspect="1"/>
          </p:cNvPicPr>
          <p:nvPr userDrawn="1"/>
        </p:nvPicPr>
        <p:blipFill>
          <a:blip r:embed="rId5"/>
          <a:stretch>
            <a:fillRect/>
          </a:stretch>
        </p:blipFill>
        <p:spPr>
          <a:xfrm rot="10800000">
            <a:off x="-351904" y="4179832"/>
            <a:ext cx="9836157" cy="1321654"/>
          </a:xfrm>
          <a:prstGeom prst="rect">
            <a:avLst/>
          </a:prstGeom>
        </p:spPr>
      </p:pic>
    </p:spTree>
    <p:extLst>
      <p:ext uri="{BB962C8B-B14F-4D97-AF65-F5344CB8AC3E}">
        <p14:creationId xmlns:p14="http://schemas.microsoft.com/office/powerpoint/2010/main" val="114160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4" name="Content Placeholder 3"/>
          <p:cNvSpPr>
            <a:spLocks noGrp="1"/>
          </p:cNvSpPr>
          <p:nvPr>
            <p:ph sz="half" idx="2" hasCustomPrompt="1"/>
          </p:nvPr>
        </p:nvSpPr>
        <p:spPr>
          <a:xfrm>
            <a:off x="4629150" y="2844601"/>
            <a:ext cx="3886200" cy="1369180"/>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hasCustomPrompt="1"/>
          </p:nvPr>
        </p:nvSpPr>
        <p:spPr>
          <a:xfrm>
            <a:off x="4629150" y="1369219"/>
            <a:ext cx="3886200" cy="1369180"/>
          </a:xfrm>
        </p:spPr>
        <p:txBody>
          <a:bodyPr/>
          <a:lstStyle>
            <a:lvl1pPr marL="0" indent="0">
              <a:buNone/>
              <a:defRPr sz="900" i="1"/>
            </a:lvl1pPr>
          </a:lstStyle>
          <a:p>
            <a:pPr lvl="0"/>
            <a:r>
              <a:rPr lang="en-US" dirty="0"/>
              <a:t>Insert Object</a:t>
            </a:r>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10"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5514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1" name="Content Placeholder 3"/>
          <p:cNvSpPr>
            <a:spLocks noGrp="1"/>
          </p:cNvSpPr>
          <p:nvPr>
            <p:ph sz="half" idx="2" hasCustomPrompt="1"/>
          </p:nvPr>
        </p:nvSpPr>
        <p:spPr>
          <a:xfrm>
            <a:off x="4629150" y="2128102"/>
            <a:ext cx="3886200" cy="2085680"/>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597545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1" name="Content Placeholder 3"/>
          <p:cNvSpPr>
            <a:spLocks noGrp="1"/>
          </p:cNvSpPr>
          <p:nvPr>
            <p:ph sz="half" idx="2" hasCustomPrompt="1"/>
          </p:nvPr>
        </p:nvSpPr>
        <p:spPr>
          <a:xfrm>
            <a:off x="628650" y="1361923"/>
            <a:ext cx="3886200" cy="2851699"/>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4629150" y="2128101"/>
            <a:ext cx="3886200" cy="2085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677514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1" name="Content Placeholder 3"/>
          <p:cNvSpPr>
            <a:spLocks noGrp="1"/>
          </p:cNvSpPr>
          <p:nvPr>
            <p:ph sz="half" idx="2" hasCustomPrompt="1"/>
          </p:nvPr>
        </p:nvSpPr>
        <p:spPr>
          <a:xfrm>
            <a:off x="4629150" y="2855320"/>
            <a:ext cx="3886200" cy="1358461"/>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628650" y="1369219"/>
            <a:ext cx="3886200" cy="13750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14" hasCustomPrompt="1"/>
          </p:nvPr>
        </p:nvSpPr>
        <p:spPr>
          <a:xfrm>
            <a:off x="4629150" y="1385779"/>
            <a:ext cx="3886200" cy="1358461"/>
          </a:xfrm>
        </p:spPr>
        <p:txBody>
          <a:bodyPr/>
          <a:lstStyle>
            <a:lvl1pPr marL="0" indent="0">
              <a:buNone/>
              <a:defRPr sz="900" i="1"/>
            </a:lvl1pPr>
          </a:lstStyle>
          <a:p>
            <a:pPr lvl="0"/>
            <a:r>
              <a:rPr lang="en-US" dirty="0"/>
              <a:t>Insert Object</a:t>
            </a:r>
          </a:p>
        </p:txBody>
      </p:sp>
      <p:sp>
        <p:nvSpPr>
          <p:cNvPr id="16" name="Content Placeholder 3"/>
          <p:cNvSpPr>
            <a:spLocks noGrp="1"/>
          </p:cNvSpPr>
          <p:nvPr>
            <p:ph sz="half" idx="15" hasCustomPrompt="1"/>
          </p:nvPr>
        </p:nvSpPr>
        <p:spPr>
          <a:xfrm>
            <a:off x="628650" y="2855320"/>
            <a:ext cx="3886200" cy="1358461"/>
          </a:xfrm>
        </p:spPr>
        <p:txBody>
          <a:bodyPr/>
          <a:lstStyle>
            <a:lvl1pPr marL="0" indent="0">
              <a:buNone/>
              <a:defRPr sz="900" i="1"/>
            </a:lvl1pPr>
          </a:lstStyle>
          <a:p>
            <a:pPr lvl="0"/>
            <a:r>
              <a:rPr lang="en-US" dirty="0"/>
              <a:t>Insert Object</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9"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596008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4" name="Text Placeholder 13"/>
          <p:cNvSpPr>
            <a:spLocks noGrp="1"/>
          </p:cNvSpPr>
          <p:nvPr>
            <p:ph type="body" sz="quarter" idx="13"/>
          </p:nvPr>
        </p:nvSpPr>
        <p:spPr>
          <a:xfrm>
            <a:off x="628651" y="1369219"/>
            <a:ext cx="3019523"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able Placeholder 8"/>
          <p:cNvSpPr>
            <a:spLocks noGrp="1"/>
          </p:cNvSpPr>
          <p:nvPr>
            <p:ph type="tbl" sz="quarter" idx="14" hasCustomPrompt="1"/>
          </p:nvPr>
        </p:nvSpPr>
        <p:spPr>
          <a:xfrm>
            <a:off x="3789576" y="1369219"/>
            <a:ext cx="4725775" cy="2844404"/>
          </a:xfrm>
        </p:spPr>
        <p:txBody>
          <a:bodyPr>
            <a:normAutofit/>
          </a:bodyPr>
          <a:lstStyle>
            <a:lvl1pPr marL="0" indent="0">
              <a:buNone/>
              <a:defRPr sz="900" i="1"/>
            </a:lvl1pPr>
          </a:lstStyle>
          <a:p>
            <a:pPr lvl="0"/>
            <a:r>
              <a:rPr lang="en-US" dirty="0"/>
              <a:t>Insert Object</a:t>
            </a:r>
          </a:p>
        </p:txBody>
      </p:sp>
      <p:sp>
        <p:nvSpPr>
          <p:cNvPr id="10" name="Slide Number Placeholder 9"/>
          <p:cNvSpPr>
            <a:spLocks noGrp="1"/>
          </p:cNvSpPr>
          <p:nvPr>
            <p:ph type="sldNum" sz="quarter" idx="15"/>
          </p:nvPr>
        </p:nvSpPr>
        <p:spPr/>
        <p:txBody>
          <a:bodyPr/>
          <a:lstStyle/>
          <a:p>
            <a:fld id="{3DD97BEB-BAEF-0344-9D5C-EC73E478698A}" type="slidenum">
              <a:rPr lang="en-US" smtClean="0"/>
              <a:pPr/>
              <a:t>‹#›</a:t>
            </a:fld>
            <a:endParaRPr lang="en-US"/>
          </a:p>
        </p:txBody>
      </p:sp>
      <p:sp>
        <p:nvSpPr>
          <p:cNvPr id="7"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407724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46291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3591613"/>
            <a:ext cx="3886200" cy="622010"/>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628650" y="1369219"/>
            <a:ext cx="3886200" cy="2222393"/>
          </a:xfrm>
        </p:spPr>
        <p:txBody>
          <a:bodyPr>
            <a:normAutofit/>
          </a:bodyPr>
          <a:lstStyle>
            <a:lvl1pPr marL="0" indent="0">
              <a:buNone/>
              <a:defRPr sz="900" i="1" baseline="0"/>
            </a:lvl1pPr>
          </a:lstStyle>
          <a:p>
            <a:r>
              <a:rPr lang="en-US" dirty="0"/>
              <a:t>Insert Photo</a:t>
            </a:r>
          </a:p>
        </p:txBody>
      </p:sp>
      <p:sp>
        <p:nvSpPr>
          <p:cNvPr id="4" name="Slide Number Placeholder 3"/>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38955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3DD97BEB-BAEF-0344-9D5C-EC73E478698A}" type="slidenum">
              <a:rPr lang="en-US" smtClean="0"/>
              <a:pPr/>
              <a:t>‹#›</a:t>
            </a:fld>
            <a:endParaRPr lang="en-US"/>
          </a:p>
        </p:txBody>
      </p:sp>
    </p:spTree>
    <p:extLst>
      <p:ext uri="{BB962C8B-B14F-4D97-AF65-F5344CB8AC3E}">
        <p14:creationId xmlns:p14="http://schemas.microsoft.com/office/powerpoint/2010/main" val="844104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628650" y="2128100"/>
            <a:ext cx="7886700" cy="1604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758882"/>
          </a:xfrm>
        </p:spPr>
        <p:txBody>
          <a:bodyPr>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628650" y="3733015"/>
            <a:ext cx="7886700" cy="497168"/>
          </a:xfrm>
        </p:spPr>
        <p:txBody>
          <a:bodyPr>
            <a:normAutofit/>
          </a:bodyPr>
          <a:lstStyle>
            <a:lvl1pPr marL="0" indent="0">
              <a:buNone/>
              <a:defRPr sz="1500" b="1" i="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27891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628650" y="3004794"/>
            <a:ext cx="3886200" cy="1208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1556426"/>
          </a:xfrm>
        </p:spPr>
        <p:txBody>
          <a:bodyPr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3" name="Picture Placeholder 2"/>
          <p:cNvSpPr>
            <a:spLocks noGrp="1"/>
          </p:cNvSpPr>
          <p:nvPr>
            <p:ph type="pic" sz="quarter" idx="15" hasCustomPrompt="1"/>
          </p:nvPr>
        </p:nvSpPr>
        <p:spPr>
          <a:xfrm>
            <a:off x="4629150" y="3004793"/>
            <a:ext cx="3886200" cy="1208829"/>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662224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628650" y="1369218"/>
            <a:ext cx="4970872" cy="21658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3535051"/>
            <a:ext cx="4970872" cy="678571"/>
          </a:xfrm>
        </p:spPr>
        <p:txBody>
          <a:bodyPr>
            <a:normAutofit/>
          </a:bodyPr>
          <a:lstStyle>
            <a:lvl1pPr marL="0" indent="0">
              <a:buNone/>
              <a:defRPr sz="1500" b="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5712643" y="1369219"/>
            <a:ext cx="2802707" cy="2844404"/>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1011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Opt 1 - Editable">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a:t>
            </a:fld>
            <a:endParaRPr lang="en-US"/>
          </a:p>
        </p:txBody>
      </p:sp>
      <p:sp>
        <p:nvSpPr>
          <p:cNvPr id="20" name="Picture Placeholder 49"/>
          <p:cNvSpPr>
            <a:spLocks noGrp="1"/>
          </p:cNvSpPr>
          <p:nvPr>
            <p:ph type="pic" sz="quarter" idx="13" hasCustomPrompt="1"/>
          </p:nvPr>
        </p:nvSpPr>
        <p:spPr>
          <a:xfrm>
            <a:off x="0" y="652552"/>
            <a:ext cx="1828800" cy="1828800"/>
          </a:xfrm>
          <a:blipFill>
            <a:blip r:embed="rId3"/>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INSERT</a:t>
            </a:r>
            <a:br>
              <a:rPr lang="en-US" dirty="0"/>
            </a:br>
            <a:r>
              <a:rPr lang="en-US" dirty="0"/>
              <a:t> IMAGE </a:t>
            </a:r>
          </a:p>
        </p:txBody>
      </p:sp>
      <p:sp>
        <p:nvSpPr>
          <p:cNvPr id="21" name="Picture Placeholder 49"/>
          <p:cNvSpPr>
            <a:spLocks noGrp="1"/>
          </p:cNvSpPr>
          <p:nvPr>
            <p:ph type="pic" sz="quarter" idx="14" hasCustomPrompt="1"/>
          </p:nvPr>
        </p:nvSpPr>
        <p:spPr>
          <a:xfrm>
            <a:off x="1828800" y="652552"/>
            <a:ext cx="1828800" cy="1828800"/>
          </a:xfrm>
          <a:blipFill>
            <a:blip r:embed="rId4"/>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2" name="Picture Placeholder 49"/>
          <p:cNvSpPr>
            <a:spLocks noGrp="1"/>
          </p:cNvSpPr>
          <p:nvPr>
            <p:ph type="pic" sz="quarter" idx="15" hasCustomPrompt="1"/>
          </p:nvPr>
        </p:nvSpPr>
        <p:spPr>
          <a:xfrm>
            <a:off x="3657600" y="652552"/>
            <a:ext cx="1828800" cy="1828800"/>
          </a:xfrm>
          <a:blipFill>
            <a:blip r:embed="rId5"/>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3" name="Picture Placeholder 49"/>
          <p:cNvSpPr>
            <a:spLocks noGrp="1"/>
          </p:cNvSpPr>
          <p:nvPr>
            <p:ph type="pic" sz="quarter" idx="16" hasCustomPrompt="1"/>
          </p:nvPr>
        </p:nvSpPr>
        <p:spPr>
          <a:xfrm>
            <a:off x="5486400" y="652552"/>
            <a:ext cx="1828800" cy="1828800"/>
          </a:xfrm>
          <a:blipFill>
            <a:blip r:embed="rId6"/>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4" name="Picture Placeholder 49"/>
          <p:cNvSpPr>
            <a:spLocks noGrp="1"/>
          </p:cNvSpPr>
          <p:nvPr>
            <p:ph type="pic" sz="quarter" idx="17" hasCustomPrompt="1"/>
          </p:nvPr>
        </p:nvSpPr>
        <p:spPr>
          <a:xfrm>
            <a:off x="7315200" y="652552"/>
            <a:ext cx="1828800" cy="1828800"/>
          </a:xfrm>
          <a:blipFill>
            <a:blip r:embed="rId7"/>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a:t>
            </a:r>
          </a:p>
        </p:txBody>
      </p:sp>
      <p:sp>
        <p:nvSpPr>
          <p:cNvPr id="25" name="Title 1"/>
          <p:cNvSpPr>
            <a:spLocks noGrp="1"/>
          </p:cNvSpPr>
          <p:nvPr>
            <p:ph type="ctrTitle" hasCustomPrompt="1"/>
          </p:nvPr>
        </p:nvSpPr>
        <p:spPr>
          <a:xfrm>
            <a:off x="685800" y="3138060"/>
            <a:ext cx="7772400" cy="522983"/>
          </a:xfrm>
        </p:spPr>
        <p:txBody>
          <a:bodyPr anchor="b">
            <a:normAutofit/>
          </a:bodyPr>
          <a:lstStyle>
            <a:lvl1pPr algn="l">
              <a:defRPr sz="3300" i="0">
                <a:solidFill>
                  <a:srgbClr val="0066A1"/>
                </a:solidFill>
              </a:defRPr>
            </a:lvl1pPr>
          </a:lstStyle>
          <a:p>
            <a:r>
              <a:rPr lang="en-US" dirty="0"/>
              <a:t>Presentation Title</a:t>
            </a:r>
          </a:p>
        </p:txBody>
      </p:sp>
      <p:sp>
        <p:nvSpPr>
          <p:cNvPr id="26" name="Subtitle 2"/>
          <p:cNvSpPr>
            <a:spLocks noGrp="1"/>
          </p:cNvSpPr>
          <p:nvPr>
            <p:ph type="subTitle" idx="1" hasCustomPrompt="1"/>
          </p:nvPr>
        </p:nvSpPr>
        <p:spPr>
          <a:xfrm>
            <a:off x="685800" y="3730100"/>
            <a:ext cx="7772400" cy="956810"/>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pic>
        <p:nvPicPr>
          <p:cNvPr id="14" name="Picture 13">
            <a:extLst>
              <a:ext uri="{FF2B5EF4-FFF2-40B4-BE49-F238E27FC236}">
                <a16:creationId xmlns:a16="http://schemas.microsoft.com/office/drawing/2014/main" id="{558B1C9B-6FB7-5C45-8CDC-E3ED2B72F25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613960" y="4131398"/>
            <a:ext cx="1221339" cy="681678"/>
          </a:xfrm>
          <a:prstGeom prst="rect">
            <a:avLst/>
          </a:prstGeom>
        </p:spPr>
      </p:pic>
      <p:sp>
        <p:nvSpPr>
          <p:cNvPr id="17" name="TextBox 16">
            <a:extLst>
              <a:ext uri="{FF2B5EF4-FFF2-40B4-BE49-F238E27FC236}">
                <a16:creationId xmlns:a16="http://schemas.microsoft.com/office/drawing/2014/main" id="{0BD764F4-5BAE-324B-80B5-FDAEFED99D34}"/>
              </a:ext>
            </a:extLst>
          </p:cNvPr>
          <p:cNvSpPr txBox="1"/>
          <p:nvPr userDrawn="1"/>
        </p:nvSpPr>
        <p:spPr>
          <a:xfrm>
            <a:off x="685392" y="4654044"/>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8" name="Picture 17" descr="A picture containing dark&#10;&#10;Description automatically generated">
            <a:extLst>
              <a:ext uri="{FF2B5EF4-FFF2-40B4-BE49-F238E27FC236}">
                <a16:creationId xmlns:a16="http://schemas.microsoft.com/office/drawing/2014/main" id="{E92756BF-AA0C-A844-AB5F-A73B94A12DD2}"/>
              </a:ext>
            </a:extLst>
          </p:cNvPr>
          <p:cNvPicPr>
            <a:picLocks noChangeAspect="1"/>
          </p:cNvPicPr>
          <p:nvPr userDrawn="1"/>
        </p:nvPicPr>
        <p:blipFill>
          <a:blip r:embed="rId9"/>
          <a:stretch>
            <a:fillRect/>
          </a:stretch>
        </p:blipFill>
        <p:spPr>
          <a:xfrm>
            <a:off x="-346079" y="-369775"/>
            <a:ext cx="9836157" cy="1321654"/>
          </a:xfrm>
          <a:prstGeom prst="rect">
            <a:avLst/>
          </a:prstGeom>
        </p:spPr>
      </p:pic>
      <p:pic>
        <p:nvPicPr>
          <p:cNvPr id="19" name="Picture 18" descr="A picture containing dark&#10;&#10;Description automatically generated">
            <a:extLst>
              <a:ext uri="{FF2B5EF4-FFF2-40B4-BE49-F238E27FC236}">
                <a16:creationId xmlns:a16="http://schemas.microsoft.com/office/drawing/2014/main" id="{1100046A-11F2-5A43-A9A3-75FE29DA5580}"/>
              </a:ext>
            </a:extLst>
          </p:cNvPr>
          <p:cNvPicPr>
            <a:picLocks noChangeAspect="1"/>
          </p:cNvPicPr>
          <p:nvPr userDrawn="1"/>
        </p:nvPicPr>
        <p:blipFill>
          <a:blip r:embed="rId9"/>
          <a:stretch>
            <a:fillRect/>
          </a:stretch>
        </p:blipFill>
        <p:spPr>
          <a:xfrm rot="10800000">
            <a:off x="-351904" y="4179832"/>
            <a:ext cx="9836157" cy="13216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Slide Opt 2 - Fixed">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2794" y="-3"/>
            <a:ext cx="9146794" cy="5143501"/>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baseline="0"/>
            </a:lvl1pPr>
          </a:lstStyle>
          <a:p>
            <a:r>
              <a:rPr lang="en-US" dirty="0"/>
              <a:t>Presentation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7" name="Slide Number Placeholder 6"/>
          <p:cNvSpPr>
            <a:spLocks noGrp="1"/>
          </p:cNvSpPr>
          <p:nvPr>
            <p:ph type="sldNum" sz="quarter" idx="14"/>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4" name="Picture 13">
            <a:extLst>
              <a:ext uri="{FF2B5EF4-FFF2-40B4-BE49-F238E27FC236}">
                <a16:creationId xmlns:a16="http://schemas.microsoft.com/office/drawing/2014/main" id="{84B4CB9E-60DF-3748-9391-48F5E0164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pic>
        <p:nvPicPr>
          <p:cNvPr id="23" name="Picture 22" descr="A person holding a tablet&#10;&#10;Description automatically generated with medium confidence">
            <a:extLst>
              <a:ext uri="{FF2B5EF4-FFF2-40B4-BE49-F238E27FC236}">
                <a16:creationId xmlns:a16="http://schemas.microsoft.com/office/drawing/2014/main" id="{F28F7240-542E-E14E-B105-DD9957779C0A}"/>
              </a:ext>
            </a:extLst>
          </p:cNvPr>
          <p:cNvPicPr>
            <a:picLocks noChangeAspect="1"/>
          </p:cNvPicPr>
          <p:nvPr userDrawn="1"/>
        </p:nvPicPr>
        <p:blipFill>
          <a:blip r:embed="rId4"/>
          <a:stretch>
            <a:fillRect/>
          </a:stretch>
        </p:blipFill>
        <p:spPr>
          <a:xfrm>
            <a:off x="6772123" y="891468"/>
            <a:ext cx="1151164" cy="1151164"/>
          </a:xfrm>
          <a:prstGeom prst="ellipse">
            <a:avLst/>
          </a:prstGeom>
          <a:ln w="19050">
            <a:solidFill>
              <a:schemeClr val="bg1"/>
            </a:solidFill>
          </a:ln>
        </p:spPr>
      </p:pic>
      <p:pic>
        <p:nvPicPr>
          <p:cNvPr id="24" name="Picture 23" descr="A picture containing person, indoor&#10;&#10;Description automatically generated">
            <a:extLst>
              <a:ext uri="{FF2B5EF4-FFF2-40B4-BE49-F238E27FC236}">
                <a16:creationId xmlns:a16="http://schemas.microsoft.com/office/drawing/2014/main" id="{9F688BAC-4973-5A42-9901-27588A73DB71}"/>
              </a:ext>
            </a:extLst>
          </p:cNvPr>
          <p:cNvPicPr>
            <a:picLocks noChangeAspect="1"/>
          </p:cNvPicPr>
          <p:nvPr userDrawn="1"/>
        </p:nvPicPr>
        <p:blipFill>
          <a:blip r:embed="rId5"/>
          <a:stretch>
            <a:fillRect/>
          </a:stretch>
        </p:blipFill>
        <p:spPr>
          <a:xfrm>
            <a:off x="7966177" y="454131"/>
            <a:ext cx="749808" cy="749808"/>
          </a:xfrm>
          <a:prstGeom prst="ellipse">
            <a:avLst/>
          </a:prstGeom>
          <a:ln w="19050">
            <a:solidFill>
              <a:schemeClr val="bg1"/>
            </a:solidFill>
          </a:ln>
        </p:spPr>
      </p:pic>
      <p:pic>
        <p:nvPicPr>
          <p:cNvPr id="25" name="Picture 24" descr="A picture containing grass, sky, outdoor, day&#10;&#10;Description automatically generated">
            <a:extLst>
              <a:ext uri="{FF2B5EF4-FFF2-40B4-BE49-F238E27FC236}">
                <a16:creationId xmlns:a16="http://schemas.microsoft.com/office/drawing/2014/main" id="{3F934D9D-F3DB-9D42-88D0-0DF5187277B8}"/>
              </a:ext>
            </a:extLst>
          </p:cNvPr>
          <p:cNvPicPr>
            <a:picLocks noChangeAspect="1"/>
          </p:cNvPicPr>
          <p:nvPr userDrawn="1"/>
        </p:nvPicPr>
        <p:blipFill>
          <a:blip r:embed="rId6"/>
          <a:stretch>
            <a:fillRect/>
          </a:stretch>
        </p:blipFill>
        <p:spPr>
          <a:xfrm>
            <a:off x="7572952" y="2174020"/>
            <a:ext cx="1724396" cy="1724396"/>
          </a:xfrm>
          <a:prstGeom prst="ellipse">
            <a:avLst/>
          </a:prstGeom>
          <a:ln w="19050">
            <a:solidFill>
              <a:schemeClr val="bg1"/>
            </a:solidFill>
          </a:ln>
        </p:spPr>
      </p:pic>
      <p:sp>
        <p:nvSpPr>
          <p:cNvPr id="26" name="TextBox 25">
            <a:extLst>
              <a:ext uri="{FF2B5EF4-FFF2-40B4-BE49-F238E27FC236}">
                <a16:creationId xmlns:a16="http://schemas.microsoft.com/office/drawing/2014/main" id="{DB24A2CA-3767-394F-80C8-B17C68C46AAF}"/>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7" name="Picture 16" descr="A picture containing dark&#10;&#10;Description automatically generated">
            <a:extLst>
              <a:ext uri="{FF2B5EF4-FFF2-40B4-BE49-F238E27FC236}">
                <a16:creationId xmlns:a16="http://schemas.microsoft.com/office/drawing/2014/main" id="{EAE57FF4-84AD-DC49-8207-03DF3C42299B}"/>
              </a:ext>
            </a:extLst>
          </p:cNvPr>
          <p:cNvPicPr>
            <a:picLocks noChangeAspect="1"/>
          </p:cNvPicPr>
          <p:nvPr userDrawn="1"/>
        </p:nvPicPr>
        <p:blipFill>
          <a:blip r:embed="rId7"/>
          <a:stretch>
            <a:fillRect/>
          </a:stretch>
        </p:blipFill>
        <p:spPr>
          <a:xfrm>
            <a:off x="-346079" y="-369775"/>
            <a:ext cx="9836157" cy="1321654"/>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604F84A5-01ED-3B41-9991-35DC50287C81}"/>
              </a:ext>
            </a:extLst>
          </p:cNvPr>
          <p:cNvPicPr>
            <a:picLocks noChangeAspect="1"/>
          </p:cNvPicPr>
          <p:nvPr userDrawn="1"/>
        </p:nvPicPr>
        <p:blipFill>
          <a:blip r:embed="rId7"/>
          <a:stretch>
            <a:fillRect/>
          </a:stretch>
        </p:blipFill>
        <p:spPr>
          <a:xfrm rot="10800000">
            <a:off x="-351904" y="4179832"/>
            <a:ext cx="9836157" cy="1321654"/>
          </a:xfrm>
          <a:prstGeom prst="rect">
            <a:avLst/>
          </a:prstGeom>
        </p:spPr>
      </p:pic>
      <p:pic>
        <p:nvPicPr>
          <p:cNvPr id="5" name="Picture 4" descr="A picture containing sky, outdoor, person, person&#10;&#10;Description automatically generated">
            <a:extLst>
              <a:ext uri="{FF2B5EF4-FFF2-40B4-BE49-F238E27FC236}">
                <a16:creationId xmlns:a16="http://schemas.microsoft.com/office/drawing/2014/main" id="{78B8FBFC-8382-4E4F-9A24-D2782D5F80A4}"/>
              </a:ext>
            </a:extLst>
          </p:cNvPr>
          <p:cNvPicPr>
            <a:picLocks noChangeAspect="1"/>
          </p:cNvPicPr>
          <p:nvPr userDrawn="1"/>
        </p:nvPicPr>
        <p:blipFill>
          <a:blip r:embed="rId8"/>
          <a:stretch>
            <a:fillRect/>
          </a:stretch>
        </p:blipFill>
        <p:spPr>
          <a:xfrm>
            <a:off x="-476314" y="-443433"/>
            <a:ext cx="2706624" cy="2706624"/>
          </a:xfrm>
          <a:prstGeom prst="ellipse">
            <a:avLst/>
          </a:prstGeom>
          <a:ln w="19050">
            <a:solidFill>
              <a:schemeClr val="bg1"/>
            </a:solidFill>
          </a:ln>
        </p:spPr>
      </p:pic>
    </p:spTree>
    <p:extLst>
      <p:ext uri="{BB962C8B-B14F-4D97-AF65-F5344CB8AC3E}">
        <p14:creationId xmlns:p14="http://schemas.microsoft.com/office/powerpoint/2010/main" val="14249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Opt 2 - Editable">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2794" y="-3"/>
            <a:ext cx="9146794" cy="5143501"/>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baseline="0"/>
            </a:lvl1pPr>
          </a:lstStyle>
          <a:p>
            <a:r>
              <a:rPr lang="en-US" dirty="0"/>
              <a:t>Presentation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7" name="Slide Number Placeholder 6"/>
          <p:cNvSpPr>
            <a:spLocks noGrp="1"/>
          </p:cNvSpPr>
          <p:nvPr>
            <p:ph type="sldNum" sz="quarter" idx="14"/>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4" name="Picture 13">
            <a:extLst>
              <a:ext uri="{FF2B5EF4-FFF2-40B4-BE49-F238E27FC236}">
                <a16:creationId xmlns:a16="http://schemas.microsoft.com/office/drawing/2014/main" id="{84B4CB9E-60DF-3748-9391-48F5E0164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20" name="Picture Placeholder 49">
            <a:extLst>
              <a:ext uri="{FF2B5EF4-FFF2-40B4-BE49-F238E27FC236}">
                <a16:creationId xmlns:a16="http://schemas.microsoft.com/office/drawing/2014/main" id="{A0E0C358-90C6-5849-B09F-C6E02A42F7DC}"/>
              </a:ext>
            </a:extLst>
          </p:cNvPr>
          <p:cNvSpPr>
            <a:spLocks noGrp="1"/>
          </p:cNvSpPr>
          <p:nvPr>
            <p:ph type="pic" sz="quarter" idx="17" hasCustomPrompt="1"/>
          </p:nvPr>
        </p:nvSpPr>
        <p:spPr>
          <a:xfrm>
            <a:off x="6772182" y="891468"/>
            <a:ext cx="1151163" cy="1151163"/>
          </a:xfrm>
          <a:prstGeom prst="ellipse">
            <a:avLst/>
          </a:prstGeom>
          <a:blipFill>
            <a:blip r:embed="rId4"/>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16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1" name="Picture Placeholder 49">
            <a:extLst>
              <a:ext uri="{FF2B5EF4-FFF2-40B4-BE49-F238E27FC236}">
                <a16:creationId xmlns:a16="http://schemas.microsoft.com/office/drawing/2014/main" id="{A9EAC87C-C44A-874E-B19C-2A724B078428}"/>
              </a:ext>
            </a:extLst>
          </p:cNvPr>
          <p:cNvSpPr>
            <a:spLocks noGrp="1"/>
          </p:cNvSpPr>
          <p:nvPr>
            <p:ph type="pic" sz="quarter" idx="18" hasCustomPrompt="1"/>
          </p:nvPr>
        </p:nvSpPr>
        <p:spPr>
          <a:xfrm>
            <a:off x="7966191" y="454131"/>
            <a:ext cx="753517" cy="753517"/>
          </a:xfrm>
          <a:prstGeom prst="ellipse">
            <a:avLst/>
          </a:prstGeom>
          <a:blipFill>
            <a:blip r:embed="rId5"/>
            <a:stretch>
              <a:fillRect/>
            </a:stretch>
          </a:blipFill>
          <a:ln w="19050">
            <a:solidFill>
              <a:schemeClr val="bg1"/>
            </a:solidFill>
          </a:ln>
        </p:spPr>
        <p:txBody>
          <a:bodyPr anchor="ctr">
            <a:no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9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IMAGE </a:t>
            </a:r>
          </a:p>
        </p:txBody>
      </p:sp>
      <p:sp>
        <p:nvSpPr>
          <p:cNvPr id="22" name="Picture Placeholder 49">
            <a:extLst>
              <a:ext uri="{FF2B5EF4-FFF2-40B4-BE49-F238E27FC236}">
                <a16:creationId xmlns:a16="http://schemas.microsoft.com/office/drawing/2014/main" id="{498C6841-CB91-0B4F-BDAD-34BCB663BB05}"/>
              </a:ext>
            </a:extLst>
          </p:cNvPr>
          <p:cNvSpPr>
            <a:spLocks noGrp="1"/>
          </p:cNvSpPr>
          <p:nvPr>
            <p:ph type="pic" sz="quarter" idx="19" hasCustomPrompt="1"/>
          </p:nvPr>
        </p:nvSpPr>
        <p:spPr>
          <a:xfrm>
            <a:off x="7572952" y="2177462"/>
            <a:ext cx="1720954" cy="1720954"/>
          </a:xfrm>
          <a:prstGeom prst="ellipse">
            <a:avLst/>
          </a:prstGeom>
          <a:blipFill>
            <a:blip r:embed="rId6"/>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4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13" name="TextBox 12">
            <a:extLst>
              <a:ext uri="{FF2B5EF4-FFF2-40B4-BE49-F238E27FC236}">
                <a16:creationId xmlns:a16="http://schemas.microsoft.com/office/drawing/2014/main" id="{AB861301-D528-D54E-9AF3-C5CCCC429BA7}"/>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8" name="Picture 17" descr="A picture containing dark&#10;&#10;Description automatically generated">
            <a:extLst>
              <a:ext uri="{FF2B5EF4-FFF2-40B4-BE49-F238E27FC236}">
                <a16:creationId xmlns:a16="http://schemas.microsoft.com/office/drawing/2014/main" id="{41C44726-E85E-3C4F-9CD7-C5D81304AE36}"/>
              </a:ext>
            </a:extLst>
          </p:cNvPr>
          <p:cNvPicPr>
            <a:picLocks noChangeAspect="1"/>
          </p:cNvPicPr>
          <p:nvPr userDrawn="1"/>
        </p:nvPicPr>
        <p:blipFill>
          <a:blip r:embed="rId7"/>
          <a:stretch>
            <a:fillRect/>
          </a:stretch>
        </p:blipFill>
        <p:spPr>
          <a:xfrm>
            <a:off x="-346079" y="-369775"/>
            <a:ext cx="9836157" cy="1321654"/>
          </a:xfrm>
          <a:prstGeom prst="rect">
            <a:avLst/>
          </a:prstGeom>
        </p:spPr>
      </p:pic>
      <p:pic>
        <p:nvPicPr>
          <p:cNvPr id="19" name="Picture 18" descr="A picture containing dark&#10;&#10;Description automatically generated">
            <a:extLst>
              <a:ext uri="{FF2B5EF4-FFF2-40B4-BE49-F238E27FC236}">
                <a16:creationId xmlns:a16="http://schemas.microsoft.com/office/drawing/2014/main" id="{CB57A1F1-105F-A348-80AF-DB18C65BF74B}"/>
              </a:ext>
            </a:extLst>
          </p:cNvPr>
          <p:cNvPicPr>
            <a:picLocks noChangeAspect="1"/>
          </p:cNvPicPr>
          <p:nvPr userDrawn="1"/>
        </p:nvPicPr>
        <p:blipFill>
          <a:blip r:embed="rId7"/>
          <a:stretch>
            <a:fillRect/>
          </a:stretch>
        </p:blipFill>
        <p:spPr>
          <a:xfrm rot="10800000">
            <a:off x="-351904" y="4179832"/>
            <a:ext cx="9836157" cy="1321654"/>
          </a:xfrm>
          <a:prstGeom prst="rect">
            <a:avLst/>
          </a:prstGeom>
        </p:spPr>
      </p:pic>
      <p:sp>
        <p:nvSpPr>
          <p:cNvPr id="17" name="Picture Placeholder 49">
            <a:extLst>
              <a:ext uri="{FF2B5EF4-FFF2-40B4-BE49-F238E27FC236}">
                <a16:creationId xmlns:a16="http://schemas.microsoft.com/office/drawing/2014/main" id="{821BD880-A41A-004E-A1EC-F253F3489F81}"/>
              </a:ext>
            </a:extLst>
          </p:cNvPr>
          <p:cNvSpPr>
            <a:spLocks noGrp="1"/>
          </p:cNvSpPr>
          <p:nvPr>
            <p:ph type="pic" sz="quarter" idx="16" hasCustomPrompt="1"/>
          </p:nvPr>
        </p:nvSpPr>
        <p:spPr>
          <a:xfrm>
            <a:off x="-476351" y="-445272"/>
            <a:ext cx="2709874" cy="2709874"/>
          </a:xfrm>
          <a:prstGeom prst="ellipse">
            <a:avLst/>
          </a:prstGeom>
          <a:blipFill>
            <a:blip r:embed="rId8"/>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Tree>
    <p:extLst>
      <p:ext uri="{BB962C8B-B14F-4D97-AF65-F5344CB8AC3E}">
        <p14:creationId xmlns:p14="http://schemas.microsoft.com/office/powerpoint/2010/main" val="839354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Title Slide Opt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a:lvl1pPr>
          </a:lstStyle>
          <a:p>
            <a:r>
              <a:rPr lang="en-US" dirty="0"/>
              <a:t>Divider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2" name="Picture 11">
            <a:extLst>
              <a:ext uri="{FF2B5EF4-FFF2-40B4-BE49-F238E27FC236}">
                <a16:creationId xmlns:a16="http://schemas.microsoft.com/office/drawing/2014/main" id="{F3EFBEB6-2594-7243-9F6F-C775E747D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10" name="TextBox 9">
            <a:extLst>
              <a:ext uri="{FF2B5EF4-FFF2-40B4-BE49-F238E27FC236}">
                <a16:creationId xmlns:a16="http://schemas.microsoft.com/office/drawing/2014/main" id="{D3B26FE1-5A22-FF48-98B1-348F27A5BCD3}"/>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1" name="Picture 10" descr="A picture containing dark&#10;&#10;Description automatically generated">
            <a:extLst>
              <a:ext uri="{FF2B5EF4-FFF2-40B4-BE49-F238E27FC236}">
                <a16:creationId xmlns:a16="http://schemas.microsoft.com/office/drawing/2014/main" id="{E9F2AB4E-526B-4A4C-A275-C77E6C517B30}"/>
              </a:ext>
            </a:extLst>
          </p:cNvPr>
          <p:cNvPicPr>
            <a:picLocks noChangeAspect="1"/>
          </p:cNvPicPr>
          <p:nvPr userDrawn="1"/>
        </p:nvPicPr>
        <p:blipFill>
          <a:blip r:embed="rId4"/>
          <a:stretch>
            <a:fillRect/>
          </a:stretch>
        </p:blipFill>
        <p:spPr>
          <a:xfrm>
            <a:off x="-346079" y="-369775"/>
            <a:ext cx="9836157" cy="1321654"/>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93E0E718-8983-BB42-9B15-08569FDF573E}"/>
              </a:ext>
            </a:extLst>
          </p:cNvPr>
          <p:cNvPicPr>
            <a:picLocks noChangeAspect="1"/>
          </p:cNvPicPr>
          <p:nvPr userDrawn="1"/>
        </p:nvPicPr>
        <p:blipFill>
          <a:blip r:embed="rId4"/>
          <a:stretch>
            <a:fillRect/>
          </a:stretch>
        </p:blipFill>
        <p:spPr>
          <a:xfrm rot="10800000">
            <a:off x="-351904" y="4179832"/>
            <a:ext cx="9836157" cy="1321654"/>
          </a:xfrm>
          <a:prstGeom prst="rect">
            <a:avLst/>
          </a:prstGeom>
        </p:spPr>
      </p:pic>
    </p:spTree>
    <p:extLst>
      <p:ext uri="{BB962C8B-B14F-4D97-AF65-F5344CB8AC3E}">
        <p14:creationId xmlns:p14="http://schemas.microsoft.com/office/powerpoint/2010/main" val="423847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ivider Title Slide Opt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9144000" cy="5143501"/>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a:lvl1pPr>
          </a:lstStyle>
          <a:p>
            <a:r>
              <a:rPr lang="en-US" dirty="0"/>
              <a:t>Divider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p>
            <a:fld id="{3DD97BEB-BAEF-0344-9D5C-EC73E478698A}" type="slidenum">
              <a:rPr lang="en-US" smtClean="0"/>
              <a:pPr/>
              <a:t>‹#›</a:t>
            </a:fld>
            <a:endParaRPr lang="en-US"/>
          </a:p>
        </p:txBody>
      </p:sp>
      <p:pic>
        <p:nvPicPr>
          <p:cNvPr id="11" name="Picture 10">
            <a:extLst>
              <a:ext uri="{FF2B5EF4-FFF2-40B4-BE49-F238E27FC236}">
                <a16:creationId xmlns:a16="http://schemas.microsoft.com/office/drawing/2014/main" id="{EADE7962-DE4A-1F44-B31F-A9B2F28DD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9" name="TextBox 8">
            <a:extLst>
              <a:ext uri="{FF2B5EF4-FFF2-40B4-BE49-F238E27FC236}">
                <a16:creationId xmlns:a16="http://schemas.microsoft.com/office/drawing/2014/main" id="{069A00B9-4FF1-E648-A2F0-A928260AB604}"/>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0" name="Picture 9" descr="A picture containing dark&#10;&#10;Description automatically generated">
            <a:extLst>
              <a:ext uri="{FF2B5EF4-FFF2-40B4-BE49-F238E27FC236}">
                <a16:creationId xmlns:a16="http://schemas.microsoft.com/office/drawing/2014/main" id="{F6618AC8-A1B5-7942-89F7-937C320E70A6}"/>
              </a:ext>
            </a:extLst>
          </p:cNvPr>
          <p:cNvPicPr>
            <a:picLocks noChangeAspect="1"/>
          </p:cNvPicPr>
          <p:nvPr userDrawn="1"/>
        </p:nvPicPr>
        <p:blipFill>
          <a:blip r:embed="rId4"/>
          <a:stretch>
            <a:fillRect/>
          </a:stretch>
        </p:blipFill>
        <p:spPr>
          <a:xfrm>
            <a:off x="-346079" y="-369775"/>
            <a:ext cx="9836157" cy="1321654"/>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525946F8-AB5C-094F-9872-8E6AFC39F228}"/>
              </a:ext>
            </a:extLst>
          </p:cNvPr>
          <p:cNvPicPr>
            <a:picLocks noChangeAspect="1"/>
          </p:cNvPicPr>
          <p:nvPr userDrawn="1"/>
        </p:nvPicPr>
        <p:blipFill>
          <a:blip r:embed="rId4"/>
          <a:stretch>
            <a:fillRect/>
          </a:stretch>
        </p:blipFill>
        <p:spPr>
          <a:xfrm rot="10800000">
            <a:off x="-351904" y="4179832"/>
            <a:ext cx="9836157" cy="1321654"/>
          </a:xfrm>
          <a:prstGeom prst="rect">
            <a:avLst/>
          </a:prstGeom>
        </p:spPr>
      </p:pic>
    </p:spTree>
    <p:extLst>
      <p:ext uri="{BB962C8B-B14F-4D97-AF65-F5344CB8AC3E}">
        <p14:creationId xmlns:p14="http://schemas.microsoft.com/office/powerpoint/2010/main" val="198217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0" name="Text Placeholder 9"/>
          <p:cNvSpPr>
            <a:spLocks noGrp="1"/>
          </p:cNvSpPr>
          <p:nvPr>
            <p:ph type="body" sz="quarter" idx="13"/>
          </p:nvPr>
        </p:nvSpPr>
        <p:spPr>
          <a:xfrm>
            <a:off x="628650" y="1369219"/>
            <a:ext cx="7886700" cy="295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4"/>
          </p:nvPr>
        </p:nvSpPr>
        <p:spPr/>
        <p:txBody>
          <a:bodyPr/>
          <a:lstStyle/>
          <a:p>
            <a:fld id="{3DD97BEB-BAEF-0344-9D5C-EC73E478698A}" type="slidenum">
              <a:rPr lang="en-US" smtClean="0"/>
              <a:pPr/>
              <a:t>‹#›</a:t>
            </a:fld>
            <a:endParaRPr lang="en-US"/>
          </a:p>
        </p:txBody>
      </p:sp>
      <p:sp>
        <p:nvSpPr>
          <p:cNvPr id="4" name="Text Placeholder 3"/>
          <p:cNvSpPr>
            <a:spLocks noGrp="1"/>
          </p:cNvSpPr>
          <p:nvPr>
            <p:ph type="body" sz="quarter" idx="15" hasCustomPrompt="1"/>
          </p:nvPr>
        </p:nvSpPr>
        <p:spPr>
          <a:xfrm>
            <a:off x="628650" y="829648"/>
            <a:ext cx="7886700" cy="267632"/>
          </a:xfrm>
        </p:spPr>
        <p:txBody>
          <a:bodyPr>
            <a:norm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8534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3"/>
          <p:cNvSpPr>
            <a:spLocks noGrp="1"/>
          </p:cNvSpPr>
          <p:nvPr>
            <p:ph type="body" sz="quarter" idx="14"/>
          </p:nvPr>
        </p:nvSpPr>
        <p:spPr>
          <a:xfrm>
            <a:off x="46291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7" name="Text Placeholder 3"/>
          <p:cNvSpPr>
            <a:spLocks noGrp="1"/>
          </p:cNvSpPr>
          <p:nvPr>
            <p:ph type="body" sz="quarter" idx="16" hasCustomPrompt="1"/>
          </p:nvPr>
        </p:nvSpPr>
        <p:spPr>
          <a:xfrm>
            <a:off x="628650" y="829648"/>
            <a:ext cx="7886700" cy="267632"/>
          </a:xfrm>
        </p:spPr>
        <p:txBody>
          <a:bodyPr>
            <a:norm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3585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4" name="Content Placeholder 3"/>
          <p:cNvSpPr>
            <a:spLocks noGrp="1"/>
          </p:cNvSpPr>
          <p:nvPr>
            <p:ph sz="half" idx="2" hasCustomPrompt="1"/>
          </p:nvPr>
        </p:nvSpPr>
        <p:spPr>
          <a:xfrm>
            <a:off x="4629150" y="1369219"/>
            <a:ext cx="3886200" cy="2844563"/>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17"/>
          <p:cNvSpPr>
            <a:spLocks noGrp="1"/>
          </p:cNvSpPr>
          <p:nvPr>
            <p:ph type="sldNum" sz="quarter" idx="14"/>
          </p:nvPr>
        </p:nvSpPr>
        <p:spPr/>
        <p:txBody>
          <a:bodyPr/>
          <a:lstStyle/>
          <a:p>
            <a:fld id="{3DD97BEB-BAEF-0344-9D5C-EC73E478698A}" type="slidenum">
              <a:rPr lang="en-US" smtClean="0"/>
              <a:pPr/>
              <a:t>‹#›</a:t>
            </a:fld>
            <a:endParaRPr lang="en-US"/>
          </a:p>
        </p:txBody>
      </p:sp>
      <p:sp>
        <p:nvSpPr>
          <p:cNvPr id="7" name="Text Placeholder 3"/>
          <p:cNvSpPr>
            <a:spLocks noGrp="1"/>
          </p:cNvSpPr>
          <p:nvPr>
            <p:ph type="body" sz="quarter" idx="15"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07120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icture containing dark&#10;&#10;Description automatically generated">
            <a:extLst>
              <a:ext uri="{FF2B5EF4-FFF2-40B4-BE49-F238E27FC236}">
                <a16:creationId xmlns:a16="http://schemas.microsoft.com/office/drawing/2014/main" id="{C27DF31A-83F1-F042-A193-148A40023079}"/>
              </a:ext>
            </a:extLst>
          </p:cNvPr>
          <p:cNvPicPr>
            <a:picLocks noChangeAspect="1"/>
          </p:cNvPicPr>
          <p:nvPr userDrawn="1"/>
        </p:nvPicPr>
        <p:blipFill>
          <a:blip r:embed="rId21"/>
          <a:stretch>
            <a:fillRect/>
          </a:stretch>
        </p:blipFill>
        <p:spPr>
          <a:xfrm>
            <a:off x="-346079" y="-369775"/>
            <a:ext cx="9836157" cy="1321654"/>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1EAC3AEE-335B-5546-A193-823A18392863}"/>
              </a:ext>
            </a:extLst>
          </p:cNvPr>
          <p:cNvPicPr>
            <a:picLocks noChangeAspect="1"/>
          </p:cNvPicPr>
          <p:nvPr userDrawn="1"/>
        </p:nvPicPr>
        <p:blipFill>
          <a:blip r:embed="rId21"/>
          <a:stretch>
            <a:fillRect/>
          </a:stretch>
        </p:blipFill>
        <p:spPr>
          <a:xfrm rot="10800000">
            <a:off x="-351904" y="4179832"/>
            <a:ext cx="9836157" cy="1321654"/>
          </a:xfrm>
          <a:prstGeom prst="rect">
            <a:avLst/>
          </a:prstGeom>
        </p:spPr>
      </p:pic>
      <p:sp>
        <p:nvSpPr>
          <p:cNvPr id="2" name="Title Placeholder 1"/>
          <p:cNvSpPr>
            <a:spLocks noGrp="1"/>
          </p:cNvSpPr>
          <p:nvPr>
            <p:ph type="title"/>
          </p:nvPr>
        </p:nvSpPr>
        <p:spPr>
          <a:xfrm>
            <a:off x="628650" y="417136"/>
            <a:ext cx="7886700" cy="415002"/>
          </a:xfrm>
          <a:prstGeom prst="rect">
            <a:avLst/>
          </a:prstGeom>
        </p:spPr>
        <p:txBody>
          <a:bodyPr vert="horz" lIns="91440" tIns="45720" rIns="91440" bIns="45720" rtlCol="0" anchor="b">
            <a:noAutofit/>
          </a:bodyPr>
          <a:lstStyle/>
          <a:p>
            <a:r>
              <a:rPr lang="en-US" dirty="0"/>
              <a:t>Topic</a:t>
            </a:r>
          </a:p>
        </p:txBody>
      </p:sp>
      <p:sp>
        <p:nvSpPr>
          <p:cNvPr id="3" name="Text Placeholder 2"/>
          <p:cNvSpPr>
            <a:spLocks noGrp="1"/>
          </p:cNvSpPr>
          <p:nvPr>
            <p:ph type="body" idx="1"/>
          </p:nvPr>
        </p:nvSpPr>
        <p:spPr>
          <a:xfrm>
            <a:off x="628650" y="10716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lide Number Placeholder 25"/>
          <p:cNvSpPr>
            <a:spLocks noGrp="1"/>
          </p:cNvSpPr>
          <p:nvPr>
            <p:ph type="sldNum" sz="quarter" idx="4"/>
          </p:nvPr>
        </p:nvSpPr>
        <p:spPr>
          <a:xfrm>
            <a:off x="282290" y="4654044"/>
            <a:ext cx="486659" cy="273844"/>
          </a:xfrm>
          <a:prstGeom prst="rect">
            <a:avLst/>
          </a:prstGeom>
        </p:spPr>
        <p:txBody>
          <a:bodyPr vert="horz" lIns="91440" tIns="45720" rIns="91440" bIns="45720" rtlCol="0" anchor="ctr"/>
          <a:lstStyle>
            <a:lvl1pPr algn="l">
              <a:defRPr sz="900">
                <a:solidFill>
                  <a:srgbClr val="0066A1"/>
                </a:solidFill>
              </a:defRPr>
            </a:lvl1pPr>
          </a:lstStyle>
          <a:p>
            <a:fld id="{3DD97BEB-BAEF-0344-9D5C-EC73E478698A}" type="slidenum">
              <a:rPr lang="en-US" smtClean="0"/>
              <a:pPr/>
              <a:t>‹#›</a:t>
            </a:fld>
            <a:endParaRPr lang="en-US" dirty="0"/>
          </a:p>
        </p:txBody>
      </p:sp>
      <p:pic>
        <p:nvPicPr>
          <p:cNvPr id="11" name="Picture 10"/>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Tree>
    <p:extLst>
      <p:ext uri="{BB962C8B-B14F-4D97-AF65-F5344CB8AC3E}">
        <p14:creationId xmlns:p14="http://schemas.microsoft.com/office/powerpoint/2010/main" val="151095810"/>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7" r:id="rId3"/>
    <p:sldLayoutId id="2147483684" r:id="rId4"/>
    <p:sldLayoutId id="2147483663" r:id="rId5"/>
    <p:sldLayoutId id="2147483673" r:id="rId6"/>
    <p:sldLayoutId id="2147483662" r:id="rId7"/>
    <p:sldLayoutId id="2147483675" r:id="rId8"/>
    <p:sldLayoutId id="2147483664" r:id="rId9"/>
    <p:sldLayoutId id="2147483674" r:id="rId10"/>
    <p:sldLayoutId id="2147483665" r:id="rId11"/>
    <p:sldLayoutId id="2147483676" r:id="rId12"/>
    <p:sldLayoutId id="2147483677" r:id="rId13"/>
    <p:sldLayoutId id="2147483678" r:id="rId14"/>
    <p:sldLayoutId id="2147483679" r:id="rId15"/>
    <p:sldLayoutId id="2147483667" r:id="rId16"/>
    <p:sldLayoutId id="2147483680" r:id="rId17"/>
    <p:sldLayoutId id="2147483682" r:id="rId18"/>
    <p:sldLayoutId id="2147483681" r:id="rId19"/>
  </p:sldLayoutIdLst>
  <p:hf hdr="0" ftr="0" dt="0"/>
  <p:txStyles>
    <p:titleStyle>
      <a:lvl1pPr algn="l" defTabSz="685800" rtl="0" eaLnBrk="1" latinLnBrk="0" hangingPunct="1">
        <a:lnSpc>
          <a:spcPct val="90000"/>
        </a:lnSpc>
        <a:spcBef>
          <a:spcPct val="0"/>
        </a:spcBef>
        <a:buNone/>
        <a:defRPr sz="2550" b="1" i="0" kern="1200">
          <a:solidFill>
            <a:srgbClr val="0066A1"/>
          </a:solidFill>
          <a:latin typeface="Calibri" charset="0"/>
          <a:ea typeface="Calibri" charset="0"/>
          <a:cs typeface="Calibri" charset="0"/>
        </a:defRPr>
      </a:lvl1pPr>
    </p:titleStyle>
    <p:bodyStyle>
      <a:lvl1pPr marL="171450" indent="-171450" algn="l" defTabSz="685800" rtl="0" eaLnBrk="1" latinLnBrk="0" hangingPunct="1">
        <a:lnSpc>
          <a:spcPct val="90000"/>
        </a:lnSpc>
        <a:spcBef>
          <a:spcPts val="750"/>
        </a:spcBef>
        <a:buClr>
          <a:srgbClr val="0066A1"/>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AEFE0-80D8-D942-8A07-DB257B57D4EC}"/>
              </a:ext>
            </a:extLst>
          </p:cNvPr>
          <p:cNvSpPr>
            <a:spLocks noGrp="1"/>
          </p:cNvSpPr>
          <p:nvPr>
            <p:ph type="title"/>
          </p:nvPr>
        </p:nvSpPr>
        <p:spPr>
          <a:xfrm>
            <a:off x="854194" y="2643310"/>
            <a:ext cx="7886700" cy="620819"/>
          </a:xfrm>
        </p:spPr>
        <p:txBody>
          <a:bodyPr>
            <a:normAutofit/>
          </a:bodyPr>
          <a:lstStyle/>
          <a:p>
            <a:pPr algn="ctr"/>
            <a:r>
              <a:rPr lang="en-US" dirty="0">
                <a:latin typeface="Calibri"/>
                <a:cs typeface="Calibri"/>
              </a:rPr>
              <a:t>"SILKWORM INCUBATOR"</a:t>
            </a:r>
            <a:endParaRPr lang="en-US" dirty="0"/>
          </a:p>
        </p:txBody>
      </p:sp>
      <p:sp>
        <p:nvSpPr>
          <p:cNvPr id="4" name="Slide Number Placeholder 3"/>
          <p:cNvSpPr>
            <a:spLocks noGrp="1"/>
          </p:cNvSpPr>
          <p:nvPr>
            <p:ph type="sldNum" sz="quarter" idx="10"/>
          </p:nvPr>
        </p:nvSpPr>
        <p:spPr/>
        <p:txBody>
          <a:bodyPr/>
          <a:lstStyle/>
          <a:p>
            <a:fld id="{3DD97BEB-BAEF-0344-9D5C-EC73E478698A}" type="slidenum">
              <a:rPr lang="en-US" smtClean="0"/>
              <a:pPr/>
              <a:t>1</a:t>
            </a:fld>
            <a:endParaRPr lang="en-US"/>
          </a:p>
        </p:txBody>
      </p:sp>
      <p:pic>
        <p:nvPicPr>
          <p:cNvPr id="9" name="Picture 9" descr="Text&#10;&#10;Description automatically generated">
            <a:extLst>
              <a:ext uri="{FF2B5EF4-FFF2-40B4-BE49-F238E27FC236}">
                <a16:creationId xmlns:a16="http://schemas.microsoft.com/office/drawing/2014/main" id="{EFA777EC-F66F-5608-76EF-B8706A33B765}"/>
              </a:ext>
            </a:extLst>
          </p:cNvPr>
          <p:cNvPicPr>
            <a:picLocks noChangeAspect="1"/>
          </p:cNvPicPr>
          <p:nvPr/>
        </p:nvPicPr>
        <p:blipFill>
          <a:blip r:embed="rId2"/>
          <a:stretch>
            <a:fillRect/>
          </a:stretch>
        </p:blipFill>
        <p:spPr>
          <a:xfrm>
            <a:off x="1484" y="1555"/>
            <a:ext cx="9141030" cy="2645907"/>
          </a:xfrm>
          <a:prstGeom prst="rect">
            <a:avLst/>
          </a:prstGeom>
        </p:spPr>
      </p:pic>
      <p:sp>
        <p:nvSpPr>
          <p:cNvPr id="11" name="Text Placeholder 10">
            <a:extLst>
              <a:ext uri="{FF2B5EF4-FFF2-40B4-BE49-F238E27FC236}">
                <a16:creationId xmlns:a16="http://schemas.microsoft.com/office/drawing/2014/main" id="{EE70B558-A5A1-907B-F852-EBB8107FE6D8}"/>
              </a:ext>
            </a:extLst>
          </p:cNvPr>
          <p:cNvSpPr>
            <a:spLocks noGrp="1"/>
          </p:cNvSpPr>
          <p:nvPr>
            <p:ph type="body" idx="1"/>
          </p:nvPr>
        </p:nvSpPr>
        <p:spPr>
          <a:xfrm>
            <a:off x="623888" y="3224660"/>
            <a:ext cx="7886700" cy="1962942"/>
          </a:xfrm>
        </p:spPr>
        <p:txBody>
          <a:bodyPr vert="horz" lIns="91440" tIns="45720" rIns="91440" bIns="45720" rtlCol="0" anchor="t">
            <a:normAutofit/>
          </a:bodyPr>
          <a:lstStyle/>
          <a:p>
            <a:r>
              <a:rPr lang="en-US" sz="2000" dirty="0">
                <a:solidFill>
                  <a:srgbClr val="595959"/>
                </a:solidFill>
                <a:cs typeface="Calibri"/>
              </a:rPr>
              <a:t>Track 2- PAPER ID- 137</a:t>
            </a:r>
            <a:endParaRPr lang="en-US" sz="2000" b="0" i="0" dirty="0">
              <a:solidFill>
                <a:srgbClr val="595959"/>
              </a:solidFill>
              <a:cs typeface="Calibri"/>
            </a:endParaRPr>
          </a:p>
          <a:p>
            <a:pPr algn="ctr"/>
            <a:r>
              <a:rPr lang="en-US" sz="1800" dirty="0">
                <a:solidFill>
                  <a:srgbClr val="C00000"/>
                </a:solidFill>
                <a:cs typeface="Calibri"/>
              </a:rPr>
              <a:t>PRESENTER- ILLURU SAI JAHNAVI</a:t>
            </a:r>
            <a:endParaRPr lang="en-US" sz="1800" b="0" i="0" dirty="0">
              <a:solidFill>
                <a:srgbClr val="C00000"/>
              </a:solidFill>
              <a:cs typeface="Calibri"/>
            </a:endParaRPr>
          </a:p>
          <a:p>
            <a:pPr algn="ctr"/>
            <a:r>
              <a:rPr lang="en-US" sz="1700" dirty="0">
                <a:solidFill>
                  <a:schemeClr val="tx1">
                    <a:lumMod val="65000"/>
                    <a:lumOff val="35000"/>
                  </a:schemeClr>
                </a:solidFill>
                <a:cs typeface="Calibri"/>
              </a:rPr>
              <a:t>Department of Computer Science and Engineering, Kalasalingam Academy of Research and Education, Virudhunagar</a:t>
            </a:r>
            <a:r>
              <a:rPr lang="en-US" sz="1700" i="0" dirty="0">
                <a:solidFill>
                  <a:schemeClr val="tx1">
                    <a:lumMod val="65000"/>
                    <a:lumOff val="35000"/>
                  </a:schemeClr>
                </a:solidFill>
                <a:cs typeface="Calibri"/>
              </a:rPr>
              <a:t>, </a:t>
            </a:r>
            <a:r>
              <a:rPr lang="en-US" sz="1700" dirty="0">
                <a:solidFill>
                  <a:schemeClr val="tx1">
                    <a:lumMod val="65000"/>
                    <a:lumOff val="35000"/>
                  </a:schemeClr>
                </a:solidFill>
                <a:cs typeface="Calibri"/>
              </a:rPr>
              <a:t>India</a:t>
            </a:r>
            <a:endParaRPr lang="en-US" sz="1700" b="0" i="0" dirty="0">
              <a:solidFill>
                <a:schemeClr val="tx1">
                  <a:lumMod val="65000"/>
                  <a:lumOff val="35000"/>
                </a:schemeClr>
              </a:solidFill>
              <a:cs typeface="Calibri"/>
            </a:endParaRPr>
          </a:p>
          <a:p>
            <a:pPr algn="ctr"/>
            <a:r>
              <a:rPr lang="en-US" sz="1700" dirty="0">
                <a:solidFill>
                  <a:schemeClr val="tx1">
                    <a:lumMod val="65000"/>
                    <a:lumOff val="35000"/>
                  </a:schemeClr>
                </a:solidFill>
                <a:cs typeface="Calibri"/>
              </a:rPr>
              <a:t>Email-jahnavi1096@gmail.com</a:t>
            </a:r>
            <a:endParaRPr lang="en-US" sz="1700" b="0" i="0" dirty="0">
              <a:solidFill>
                <a:schemeClr val="tx1">
                  <a:lumMod val="65000"/>
                  <a:lumOff val="35000"/>
                </a:schemeClr>
              </a:solidFill>
              <a:cs typeface="Calibri"/>
            </a:endParaRPr>
          </a:p>
          <a:p>
            <a:endParaRPr lang="en-GB" dirty="0">
              <a:cs typeface="Calibri"/>
            </a:endParaRPr>
          </a:p>
        </p:txBody>
      </p:sp>
    </p:spTree>
    <p:extLst>
      <p:ext uri="{BB962C8B-B14F-4D97-AF65-F5344CB8AC3E}">
        <p14:creationId xmlns:p14="http://schemas.microsoft.com/office/powerpoint/2010/main" val="1757086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7DB6C-4837-662E-42BF-5CECD371037B}"/>
              </a:ext>
            </a:extLst>
          </p:cNvPr>
          <p:cNvSpPr>
            <a:spLocks noGrp="1"/>
          </p:cNvSpPr>
          <p:nvPr>
            <p:ph type="title"/>
          </p:nvPr>
        </p:nvSpPr>
        <p:spPr/>
        <p:txBody>
          <a:bodyPr/>
          <a:lstStyle/>
          <a:p>
            <a:r>
              <a:rPr lang="en-GB" dirty="0">
                <a:latin typeface="Calibri"/>
                <a:cs typeface="Calibri"/>
              </a:rPr>
              <a:t>Circuit Diagram</a:t>
            </a:r>
            <a:endParaRPr lang="en-GB" dirty="0"/>
          </a:p>
        </p:txBody>
      </p:sp>
      <p:sp>
        <p:nvSpPr>
          <p:cNvPr id="4" name="Slide Number Placeholder 3">
            <a:extLst>
              <a:ext uri="{FF2B5EF4-FFF2-40B4-BE49-F238E27FC236}">
                <a16:creationId xmlns:a16="http://schemas.microsoft.com/office/drawing/2014/main" id="{637FCBA5-CD77-F22D-F550-26863394AD5B}"/>
              </a:ext>
            </a:extLst>
          </p:cNvPr>
          <p:cNvSpPr>
            <a:spLocks noGrp="1"/>
          </p:cNvSpPr>
          <p:nvPr>
            <p:ph type="sldNum" sz="quarter" idx="14"/>
          </p:nvPr>
        </p:nvSpPr>
        <p:spPr/>
        <p:txBody>
          <a:bodyPr/>
          <a:lstStyle/>
          <a:p>
            <a:fld id="{3DD97BEB-BAEF-0344-9D5C-EC73E478698A}" type="slidenum">
              <a:rPr lang="en-US" smtClean="0"/>
              <a:pPr/>
              <a:t>10</a:t>
            </a:fld>
            <a:endParaRPr lang="en-US"/>
          </a:p>
        </p:txBody>
      </p:sp>
      <p:pic>
        <p:nvPicPr>
          <p:cNvPr id="5" name="Picture 5" descr="Diagram&#10;&#10;Description automatically generated">
            <a:extLst>
              <a:ext uri="{FF2B5EF4-FFF2-40B4-BE49-F238E27FC236}">
                <a16:creationId xmlns:a16="http://schemas.microsoft.com/office/drawing/2014/main" id="{0A616E02-07C1-1DD6-11D3-252E2199DF7C}"/>
              </a:ext>
            </a:extLst>
          </p:cNvPr>
          <p:cNvPicPr>
            <a:picLocks noChangeAspect="1"/>
          </p:cNvPicPr>
          <p:nvPr/>
        </p:nvPicPr>
        <p:blipFill rotWithShape="1">
          <a:blip r:embed="rId2"/>
          <a:srcRect t="2541" r="1774" b="1577"/>
          <a:stretch/>
        </p:blipFill>
        <p:spPr>
          <a:xfrm>
            <a:off x="1181596" y="869893"/>
            <a:ext cx="6580336" cy="3925393"/>
          </a:xfrm>
          <a:prstGeom prst="rect">
            <a:avLst/>
          </a:prstGeom>
        </p:spPr>
      </p:pic>
    </p:spTree>
    <p:extLst>
      <p:ext uri="{BB962C8B-B14F-4D97-AF65-F5344CB8AC3E}">
        <p14:creationId xmlns:p14="http://schemas.microsoft.com/office/powerpoint/2010/main" val="2520840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66BD-C43D-5D46-7CC8-9E82944EBEF0}"/>
              </a:ext>
            </a:extLst>
          </p:cNvPr>
          <p:cNvSpPr>
            <a:spLocks noGrp="1"/>
          </p:cNvSpPr>
          <p:nvPr>
            <p:ph type="title"/>
          </p:nvPr>
        </p:nvSpPr>
        <p:spPr/>
        <p:txBody>
          <a:bodyPr/>
          <a:lstStyle/>
          <a:p>
            <a:r>
              <a:rPr lang="en-GB" dirty="0">
                <a:latin typeface="Calibri"/>
                <a:cs typeface="Calibri"/>
              </a:rPr>
              <a:t>Working</a:t>
            </a:r>
            <a:endParaRPr lang="en-GB" dirty="0"/>
          </a:p>
        </p:txBody>
      </p:sp>
      <p:sp>
        <p:nvSpPr>
          <p:cNvPr id="4" name="Slide Number Placeholder 3">
            <a:extLst>
              <a:ext uri="{FF2B5EF4-FFF2-40B4-BE49-F238E27FC236}">
                <a16:creationId xmlns:a16="http://schemas.microsoft.com/office/drawing/2014/main" id="{A83984E2-3AA8-F12A-C996-0997B07A3A90}"/>
              </a:ext>
            </a:extLst>
          </p:cNvPr>
          <p:cNvSpPr>
            <a:spLocks noGrp="1"/>
          </p:cNvSpPr>
          <p:nvPr>
            <p:ph type="sldNum" sz="quarter" idx="14"/>
          </p:nvPr>
        </p:nvSpPr>
        <p:spPr/>
        <p:txBody>
          <a:bodyPr/>
          <a:lstStyle/>
          <a:p>
            <a:fld id="{3DD97BEB-BAEF-0344-9D5C-EC73E478698A}" type="slidenum">
              <a:rPr lang="en-US" smtClean="0"/>
              <a:pPr/>
              <a:t>11</a:t>
            </a:fld>
            <a:endParaRPr lang="en-US"/>
          </a:p>
        </p:txBody>
      </p:sp>
      <p:pic>
        <p:nvPicPr>
          <p:cNvPr id="6" name="Picture 6" descr="Diagram&#10;&#10;Description automatically generated">
            <a:extLst>
              <a:ext uri="{FF2B5EF4-FFF2-40B4-BE49-F238E27FC236}">
                <a16:creationId xmlns:a16="http://schemas.microsoft.com/office/drawing/2014/main" id="{247A85BE-5804-5B70-5206-F562F858DEBD}"/>
              </a:ext>
            </a:extLst>
          </p:cNvPr>
          <p:cNvPicPr>
            <a:picLocks noChangeAspect="1"/>
          </p:cNvPicPr>
          <p:nvPr/>
        </p:nvPicPr>
        <p:blipFill>
          <a:blip r:embed="rId2"/>
          <a:stretch>
            <a:fillRect/>
          </a:stretch>
        </p:blipFill>
        <p:spPr>
          <a:xfrm>
            <a:off x="1901537" y="958728"/>
            <a:ext cx="4992087" cy="3767854"/>
          </a:xfrm>
          <a:prstGeom prst="rect">
            <a:avLst/>
          </a:prstGeom>
        </p:spPr>
      </p:pic>
    </p:spTree>
    <p:extLst>
      <p:ext uri="{BB962C8B-B14F-4D97-AF65-F5344CB8AC3E}">
        <p14:creationId xmlns:p14="http://schemas.microsoft.com/office/powerpoint/2010/main" val="307155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955B-D954-2AA0-4F7D-7D7443C98534}"/>
              </a:ext>
            </a:extLst>
          </p:cNvPr>
          <p:cNvSpPr>
            <a:spLocks noGrp="1"/>
          </p:cNvSpPr>
          <p:nvPr>
            <p:ph type="title"/>
          </p:nvPr>
        </p:nvSpPr>
        <p:spPr>
          <a:xfrm>
            <a:off x="628650" y="216740"/>
            <a:ext cx="7886700" cy="415002"/>
          </a:xfrm>
        </p:spPr>
        <p:txBody>
          <a:bodyPr/>
          <a:lstStyle/>
          <a:p>
            <a:r>
              <a:rPr lang="en-GB" dirty="0">
                <a:latin typeface="Calibri"/>
                <a:cs typeface="Calibri"/>
              </a:rPr>
              <a:t>Results</a:t>
            </a:r>
            <a:endParaRPr lang="en-GB" dirty="0"/>
          </a:p>
        </p:txBody>
      </p:sp>
      <p:sp>
        <p:nvSpPr>
          <p:cNvPr id="3" name="Text Placeholder 2">
            <a:extLst>
              <a:ext uri="{FF2B5EF4-FFF2-40B4-BE49-F238E27FC236}">
                <a16:creationId xmlns:a16="http://schemas.microsoft.com/office/drawing/2014/main" id="{6E163833-3871-C05A-A6F1-7CEE77DE138F}"/>
              </a:ext>
            </a:extLst>
          </p:cNvPr>
          <p:cNvSpPr>
            <a:spLocks noGrp="1"/>
          </p:cNvSpPr>
          <p:nvPr>
            <p:ph type="body" sz="quarter" idx="13"/>
          </p:nvPr>
        </p:nvSpPr>
        <p:spPr>
          <a:xfrm>
            <a:off x="636072" y="560214"/>
            <a:ext cx="8346868" cy="3818473"/>
          </a:xfrm>
        </p:spPr>
        <p:txBody>
          <a:bodyPr vert="horz" lIns="91440" tIns="45720" rIns="91440" bIns="45720" rtlCol="0" anchor="t">
            <a:normAutofit/>
          </a:bodyPr>
          <a:lstStyle/>
          <a:p>
            <a:pPr algn="just"/>
            <a:r>
              <a:rPr lang="en-GB" sz="1600" b="0" i="0" dirty="0">
                <a:ea typeface="+mn-lt"/>
                <a:cs typeface="+mn-lt"/>
              </a:rPr>
              <a:t>It reads temperature and humidity data from dht22 and then checks the temperature and humidity readings. if they are valid then prints the readings to serial monitor as shown below</a:t>
            </a:r>
            <a:endParaRPr lang="en-US" sz="1600" dirty="0">
              <a:ea typeface="+mn-lt"/>
              <a:cs typeface="+mn-lt"/>
            </a:endParaRPr>
          </a:p>
          <a:p>
            <a:pPr algn="just"/>
            <a:endParaRPr lang="en-GB" sz="900" b="0" i="0" dirty="0">
              <a:cs typeface="Calibri"/>
            </a:endParaRPr>
          </a:p>
          <a:p>
            <a:endParaRPr lang="en-GB" dirty="0">
              <a:cs typeface="Calibri"/>
            </a:endParaRPr>
          </a:p>
        </p:txBody>
      </p:sp>
      <p:sp>
        <p:nvSpPr>
          <p:cNvPr id="4" name="Slide Number Placeholder 3">
            <a:extLst>
              <a:ext uri="{FF2B5EF4-FFF2-40B4-BE49-F238E27FC236}">
                <a16:creationId xmlns:a16="http://schemas.microsoft.com/office/drawing/2014/main" id="{5BA20E5F-D576-BFD5-9103-60D099691398}"/>
              </a:ext>
            </a:extLst>
          </p:cNvPr>
          <p:cNvSpPr>
            <a:spLocks noGrp="1"/>
          </p:cNvSpPr>
          <p:nvPr>
            <p:ph type="sldNum" sz="quarter" idx="14"/>
          </p:nvPr>
        </p:nvSpPr>
        <p:spPr/>
        <p:txBody>
          <a:bodyPr/>
          <a:lstStyle/>
          <a:p>
            <a:fld id="{3DD97BEB-BAEF-0344-9D5C-EC73E478698A}" type="slidenum">
              <a:rPr lang="en-US" smtClean="0"/>
              <a:pPr/>
              <a:t>12</a:t>
            </a:fld>
            <a:endParaRPr lang="en-US"/>
          </a:p>
        </p:txBody>
      </p:sp>
      <p:pic>
        <p:nvPicPr>
          <p:cNvPr id="11" name="Picture 11">
            <a:extLst>
              <a:ext uri="{FF2B5EF4-FFF2-40B4-BE49-F238E27FC236}">
                <a16:creationId xmlns:a16="http://schemas.microsoft.com/office/drawing/2014/main" id="{7C84C0E8-A790-E3BA-A16C-94F89CDA729F}"/>
              </a:ext>
            </a:extLst>
          </p:cNvPr>
          <p:cNvPicPr>
            <a:picLocks noChangeAspect="1"/>
          </p:cNvPicPr>
          <p:nvPr/>
        </p:nvPicPr>
        <p:blipFill>
          <a:blip r:embed="rId2"/>
          <a:stretch>
            <a:fillRect/>
          </a:stretch>
        </p:blipFill>
        <p:spPr>
          <a:xfrm>
            <a:off x="773381" y="1090324"/>
            <a:ext cx="7255821" cy="3771860"/>
          </a:xfrm>
          <a:prstGeom prst="rect">
            <a:avLst/>
          </a:prstGeom>
        </p:spPr>
      </p:pic>
    </p:spTree>
    <p:extLst>
      <p:ext uri="{BB962C8B-B14F-4D97-AF65-F5344CB8AC3E}">
        <p14:creationId xmlns:p14="http://schemas.microsoft.com/office/powerpoint/2010/main" val="26601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9C1BBB-5B6F-8A68-56F3-A595FE705D42}"/>
              </a:ext>
            </a:extLst>
          </p:cNvPr>
          <p:cNvSpPr>
            <a:spLocks noGrp="1"/>
          </p:cNvSpPr>
          <p:nvPr>
            <p:ph type="body" sz="quarter" idx="13"/>
          </p:nvPr>
        </p:nvSpPr>
        <p:spPr>
          <a:xfrm>
            <a:off x="628650" y="493414"/>
            <a:ext cx="3886200" cy="4150689"/>
          </a:xfrm>
        </p:spPr>
        <p:txBody>
          <a:bodyPr vert="horz" lIns="91440" tIns="45720" rIns="91440" bIns="45720" rtlCol="0" anchor="t">
            <a:normAutofit/>
          </a:bodyPr>
          <a:lstStyle/>
          <a:p>
            <a:r>
              <a:rPr lang="en-GB" sz="1600" dirty="0">
                <a:ea typeface="+mn-lt"/>
                <a:cs typeface="+mn-lt"/>
              </a:rPr>
              <a:t>If the temperature is higher than 28*C, it turns on the fan and turns off an LED as shown below</a:t>
            </a:r>
            <a:endParaRPr lang="en-US" sz="1600" dirty="0"/>
          </a:p>
          <a:p>
            <a:pPr marL="0" indent="0">
              <a:buNone/>
            </a:pPr>
            <a:endParaRPr lang="en-GB" sz="900" dirty="0">
              <a:solidFill>
                <a:srgbClr val="7F7F7F"/>
              </a:solidFill>
              <a:cs typeface="Calibri"/>
            </a:endParaRPr>
          </a:p>
        </p:txBody>
      </p:sp>
      <p:sp>
        <p:nvSpPr>
          <p:cNvPr id="4" name="Text Placeholder 3">
            <a:extLst>
              <a:ext uri="{FF2B5EF4-FFF2-40B4-BE49-F238E27FC236}">
                <a16:creationId xmlns:a16="http://schemas.microsoft.com/office/drawing/2014/main" id="{F982CA5B-EB60-F110-9244-65F227C7FC50}"/>
              </a:ext>
            </a:extLst>
          </p:cNvPr>
          <p:cNvSpPr>
            <a:spLocks noGrp="1"/>
          </p:cNvSpPr>
          <p:nvPr>
            <p:ph type="body" sz="quarter" idx="14"/>
          </p:nvPr>
        </p:nvSpPr>
        <p:spPr>
          <a:xfrm>
            <a:off x="4629150" y="493414"/>
            <a:ext cx="4019797" cy="4195221"/>
          </a:xfrm>
        </p:spPr>
        <p:txBody>
          <a:bodyPr vert="horz" lIns="91440" tIns="45720" rIns="91440" bIns="45720" rtlCol="0" anchor="t">
            <a:normAutofit/>
          </a:bodyPr>
          <a:lstStyle/>
          <a:p>
            <a:r>
              <a:rPr lang="en-GB" sz="1600" dirty="0">
                <a:ea typeface="+mn-lt"/>
                <a:cs typeface="+mn-lt"/>
              </a:rPr>
              <a:t>If the temperature is less than or equal to 28*C, it turns off the fan and turns on an LED as shown below</a:t>
            </a:r>
            <a:endParaRPr lang="en-GB" sz="1600" dirty="0">
              <a:cs typeface="Calibri"/>
            </a:endParaRPr>
          </a:p>
          <a:p>
            <a:pPr marL="0" indent="0">
              <a:buNone/>
            </a:pPr>
            <a:endParaRPr lang="en-GB" dirty="0">
              <a:cs typeface="Calibri"/>
            </a:endParaRPr>
          </a:p>
        </p:txBody>
      </p:sp>
      <p:sp>
        <p:nvSpPr>
          <p:cNvPr id="5" name="Slide Number Placeholder 4">
            <a:extLst>
              <a:ext uri="{FF2B5EF4-FFF2-40B4-BE49-F238E27FC236}">
                <a16:creationId xmlns:a16="http://schemas.microsoft.com/office/drawing/2014/main" id="{500D34A5-7960-9985-625C-FD183C42A5C6}"/>
              </a:ext>
            </a:extLst>
          </p:cNvPr>
          <p:cNvSpPr>
            <a:spLocks noGrp="1"/>
          </p:cNvSpPr>
          <p:nvPr>
            <p:ph type="sldNum" sz="quarter" idx="15"/>
          </p:nvPr>
        </p:nvSpPr>
        <p:spPr/>
        <p:txBody>
          <a:bodyPr/>
          <a:lstStyle/>
          <a:p>
            <a:fld id="{3DD97BEB-BAEF-0344-9D5C-EC73E478698A}" type="slidenum">
              <a:rPr lang="en-US" smtClean="0"/>
              <a:pPr/>
              <a:t>13</a:t>
            </a:fld>
            <a:endParaRPr lang="en-US"/>
          </a:p>
        </p:txBody>
      </p:sp>
      <p:pic>
        <p:nvPicPr>
          <p:cNvPr id="7" name="Picture 7">
            <a:extLst>
              <a:ext uri="{FF2B5EF4-FFF2-40B4-BE49-F238E27FC236}">
                <a16:creationId xmlns:a16="http://schemas.microsoft.com/office/drawing/2014/main" id="{79F7D8EA-27BA-6210-9309-58E78A0BFF30}"/>
              </a:ext>
            </a:extLst>
          </p:cNvPr>
          <p:cNvPicPr>
            <a:picLocks noChangeAspect="1"/>
          </p:cNvPicPr>
          <p:nvPr/>
        </p:nvPicPr>
        <p:blipFill>
          <a:blip r:embed="rId2"/>
          <a:stretch>
            <a:fillRect/>
          </a:stretch>
        </p:blipFill>
        <p:spPr>
          <a:xfrm>
            <a:off x="892134" y="1285465"/>
            <a:ext cx="3418608" cy="2743277"/>
          </a:xfrm>
          <a:prstGeom prst="rect">
            <a:avLst/>
          </a:prstGeom>
        </p:spPr>
      </p:pic>
      <p:pic>
        <p:nvPicPr>
          <p:cNvPr id="8" name="Picture 8" descr="A picture containing electronics&#10;&#10;Description automatically generated">
            <a:extLst>
              <a:ext uri="{FF2B5EF4-FFF2-40B4-BE49-F238E27FC236}">
                <a16:creationId xmlns:a16="http://schemas.microsoft.com/office/drawing/2014/main" id="{F9C5D129-E9F4-3976-F993-3F6BAB6E7DA5}"/>
              </a:ext>
            </a:extLst>
          </p:cNvPr>
          <p:cNvPicPr>
            <a:picLocks noChangeAspect="1"/>
          </p:cNvPicPr>
          <p:nvPr/>
        </p:nvPicPr>
        <p:blipFill>
          <a:blip r:embed="rId3"/>
          <a:stretch>
            <a:fillRect/>
          </a:stretch>
        </p:blipFill>
        <p:spPr>
          <a:xfrm>
            <a:off x="4937166" y="1284340"/>
            <a:ext cx="3411186" cy="2745528"/>
          </a:xfrm>
          <a:prstGeom prst="rect">
            <a:avLst/>
          </a:prstGeom>
        </p:spPr>
      </p:pic>
    </p:spTree>
    <p:extLst>
      <p:ext uri="{BB962C8B-B14F-4D97-AF65-F5344CB8AC3E}">
        <p14:creationId xmlns:p14="http://schemas.microsoft.com/office/powerpoint/2010/main" val="1288842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DFCA-FE24-775C-DA8F-A968BE112642}"/>
              </a:ext>
            </a:extLst>
          </p:cNvPr>
          <p:cNvSpPr>
            <a:spLocks noGrp="1"/>
          </p:cNvSpPr>
          <p:nvPr>
            <p:ph type="title"/>
          </p:nvPr>
        </p:nvSpPr>
        <p:spPr>
          <a:xfrm>
            <a:off x="623888" y="576759"/>
            <a:ext cx="7886700" cy="620819"/>
          </a:xfrm>
        </p:spPr>
        <p:txBody>
          <a:bodyPr/>
          <a:lstStyle/>
          <a:p>
            <a:r>
              <a:rPr lang="en-GB" dirty="0">
                <a:latin typeface="Calibri"/>
                <a:cs typeface="Calibri"/>
              </a:rPr>
              <a:t>Conclusion</a:t>
            </a:r>
            <a:endParaRPr lang="en-GB" dirty="0"/>
          </a:p>
        </p:txBody>
      </p:sp>
      <p:sp>
        <p:nvSpPr>
          <p:cNvPr id="3" name="Text Placeholder 2">
            <a:extLst>
              <a:ext uri="{FF2B5EF4-FFF2-40B4-BE49-F238E27FC236}">
                <a16:creationId xmlns:a16="http://schemas.microsoft.com/office/drawing/2014/main" id="{494E133D-2D73-636F-223B-5EF713C50008}"/>
              </a:ext>
            </a:extLst>
          </p:cNvPr>
          <p:cNvSpPr>
            <a:spLocks noGrp="1"/>
          </p:cNvSpPr>
          <p:nvPr>
            <p:ph type="body" idx="1"/>
          </p:nvPr>
        </p:nvSpPr>
        <p:spPr>
          <a:xfrm>
            <a:off x="623888" y="1329151"/>
            <a:ext cx="7886700" cy="3198551"/>
          </a:xfrm>
        </p:spPr>
        <p:txBody>
          <a:bodyPr vert="horz" lIns="91440" tIns="45720" rIns="91440" bIns="45720" rtlCol="0" anchor="t">
            <a:normAutofit/>
          </a:bodyPr>
          <a:lstStyle/>
          <a:p>
            <a:pPr marL="285750" indent="-285750" algn="just">
              <a:buFont typeface="Arial" charset="0"/>
              <a:buChar char="•"/>
            </a:pPr>
            <a:r>
              <a:rPr lang="en-GB" sz="1600" b="0" i="0" dirty="0">
                <a:solidFill>
                  <a:schemeClr val="tx1">
                    <a:lumMod val="95000"/>
                    <a:lumOff val="5000"/>
                  </a:schemeClr>
                </a:solidFill>
                <a:ea typeface="+mn-lt"/>
                <a:cs typeface="+mn-lt"/>
              </a:rPr>
              <a:t>From this project we can conclude variations occurred in automation of the silkworm incubator prototype. </a:t>
            </a:r>
            <a:endParaRPr lang="en-US" sz="1600">
              <a:solidFill>
                <a:schemeClr val="tx1">
                  <a:lumMod val="95000"/>
                  <a:lumOff val="5000"/>
                </a:schemeClr>
              </a:solidFill>
              <a:ea typeface="+mn-lt"/>
              <a:cs typeface="+mn-lt"/>
            </a:endParaRPr>
          </a:p>
          <a:p>
            <a:pPr marL="285750" indent="-285750" algn="just">
              <a:buFont typeface="Arial" charset="0"/>
              <a:buChar char="•"/>
            </a:pPr>
            <a:r>
              <a:rPr lang="en-GB" sz="1600" b="0" i="0" dirty="0">
                <a:solidFill>
                  <a:schemeClr val="tx1">
                    <a:lumMod val="95000"/>
                    <a:lumOff val="5000"/>
                  </a:schemeClr>
                </a:solidFill>
                <a:ea typeface="+mn-lt"/>
                <a:cs typeface="+mn-lt"/>
              </a:rPr>
              <a:t>It uses dht22 sensor to monitor the environmental conditions and controls the temperature and humidity based on the readings. </a:t>
            </a:r>
            <a:endParaRPr lang="en-US" sz="1600">
              <a:solidFill>
                <a:schemeClr val="tx1">
                  <a:lumMod val="95000"/>
                  <a:lumOff val="5000"/>
                </a:schemeClr>
              </a:solidFill>
              <a:ea typeface="+mn-lt"/>
              <a:cs typeface="+mn-lt"/>
            </a:endParaRPr>
          </a:p>
          <a:p>
            <a:pPr marL="285750" indent="-285750" algn="just">
              <a:buFont typeface="Arial" charset="0"/>
              <a:buChar char="•"/>
            </a:pPr>
            <a:r>
              <a:rPr lang="en-GB" sz="1600" b="0" i="0" dirty="0">
                <a:solidFill>
                  <a:schemeClr val="tx1">
                    <a:lumMod val="95000"/>
                    <a:lumOff val="5000"/>
                  </a:schemeClr>
                </a:solidFill>
                <a:ea typeface="+mn-lt"/>
                <a:cs typeface="+mn-lt"/>
              </a:rPr>
              <a:t>When temperature is high cooling fan turns on and LED turns off, when temperature is low cooling fan turns off and LED turns on. </a:t>
            </a:r>
            <a:endParaRPr lang="en-US" sz="1600">
              <a:solidFill>
                <a:schemeClr val="tx1">
                  <a:lumMod val="95000"/>
                  <a:lumOff val="5000"/>
                </a:schemeClr>
              </a:solidFill>
              <a:ea typeface="+mn-lt"/>
              <a:cs typeface="+mn-lt"/>
            </a:endParaRPr>
          </a:p>
          <a:p>
            <a:pPr marL="285750" indent="-285750" algn="just">
              <a:buFont typeface="Arial" charset="0"/>
              <a:buChar char="•"/>
            </a:pPr>
            <a:r>
              <a:rPr lang="en-GB" sz="1600" b="0" i="0" dirty="0">
                <a:solidFill>
                  <a:schemeClr val="tx1">
                    <a:lumMod val="95000"/>
                    <a:lumOff val="5000"/>
                  </a:schemeClr>
                </a:solidFill>
                <a:ea typeface="+mn-lt"/>
                <a:cs typeface="+mn-lt"/>
              </a:rPr>
              <a:t>Overall, the prototype shows how </a:t>
            </a:r>
            <a:r>
              <a:rPr lang="en-GB" sz="1600" b="0" i="0" dirty="0" err="1">
                <a:solidFill>
                  <a:schemeClr val="tx1">
                    <a:lumMod val="95000"/>
                    <a:lumOff val="5000"/>
                  </a:schemeClr>
                </a:solidFill>
                <a:ea typeface="+mn-lt"/>
                <a:cs typeface="+mn-lt"/>
              </a:rPr>
              <a:t>nodemcu</a:t>
            </a:r>
            <a:r>
              <a:rPr lang="en-GB" sz="1600" b="0" i="0" dirty="0">
                <a:solidFill>
                  <a:schemeClr val="tx1">
                    <a:lumMod val="95000"/>
                    <a:lumOff val="5000"/>
                  </a:schemeClr>
                </a:solidFill>
                <a:ea typeface="+mn-lt"/>
                <a:cs typeface="+mn-lt"/>
              </a:rPr>
              <a:t> and other components are used to create a system that can provide the optimal environment conditions for silkworm growth. In future work we grow the silkworms with our equipment and the data will be stored in cloud these data will be used for analysis.</a:t>
            </a:r>
            <a:endParaRPr lang="en-US" sz="1600">
              <a:solidFill>
                <a:schemeClr val="tx1">
                  <a:lumMod val="95000"/>
                  <a:lumOff val="5000"/>
                </a:schemeClr>
              </a:solidFill>
              <a:cs typeface="Calibri" panose="020F0502020204030204"/>
            </a:endParaRPr>
          </a:p>
          <a:p>
            <a:endParaRPr lang="en-GB" dirty="0">
              <a:cs typeface="Calibri"/>
            </a:endParaRPr>
          </a:p>
        </p:txBody>
      </p:sp>
      <p:sp>
        <p:nvSpPr>
          <p:cNvPr id="4" name="Slide Number Placeholder 3">
            <a:extLst>
              <a:ext uri="{FF2B5EF4-FFF2-40B4-BE49-F238E27FC236}">
                <a16:creationId xmlns:a16="http://schemas.microsoft.com/office/drawing/2014/main" id="{145302FF-A266-B820-A80C-6C1C2EA51D89}"/>
              </a:ext>
            </a:extLst>
          </p:cNvPr>
          <p:cNvSpPr>
            <a:spLocks noGrp="1"/>
          </p:cNvSpPr>
          <p:nvPr>
            <p:ph type="sldNum" sz="quarter" idx="10"/>
          </p:nvPr>
        </p:nvSpPr>
        <p:spPr/>
        <p:txBody>
          <a:bodyPr/>
          <a:lstStyle/>
          <a:p>
            <a:fld id="{3DD97BEB-BAEF-0344-9D5C-EC73E478698A}" type="slidenum">
              <a:rPr lang="en-US" smtClean="0"/>
              <a:pPr/>
              <a:t>14</a:t>
            </a:fld>
            <a:endParaRPr lang="en-US"/>
          </a:p>
        </p:txBody>
      </p:sp>
    </p:spTree>
    <p:extLst>
      <p:ext uri="{BB962C8B-B14F-4D97-AF65-F5344CB8AC3E}">
        <p14:creationId xmlns:p14="http://schemas.microsoft.com/office/powerpoint/2010/main" val="1569339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1AA8-F1FD-4C99-E672-2BB640DED1B0}"/>
              </a:ext>
            </a:extLst>
          </p:cNvPr>
          <p:cNvSpPr>
            <a:spLocks noGrp="1"/>
          </p:cNvSpPr>
          <p:nvPr>
            <p:ph type="title"/>
          </p:nvPr>
        </p:nvSpPr>
        <p:spPr>
          <a:xfrm>
            <a:off x="564511" y="109168"/>
            <a:ext cx="7886700" cy="620819"/>
          </a:xfrm>
        </p:spPr>
        <p:txBody>
          <a:bodyPr>
            <a:normAutofit/>
          </a:bodyPr>
          <a:lstStyle/>
          <a:p>
            <a:r>
              <a:rPr lang="en-GB" dirty="0">
                <a:latin typeface="Calibri"/>
                <a:cs typeface="Calibri"/>
              </a:rPr>
              <a:t>References</a:t>
            </a:r>
            <a:endParaRPr lang="en-GB" dirty="0"/>
          </a:p>
        </p:txBody>
      </p:sp>
      <p:sp>
        <p:nvSpPr>
          <p:cNvPr id="3" name="Text Placeholder 2">
            <a:extLst>
              <a:ext uri="{FF2B5EF4-FFF2-40B4-BE49-F238E27FC236}">
                <a16:creationId xmlns:a16="http://schemas.microsoft.com/office/drawing/2014/main" id="{CE318EC2-C1F8-2BBE-AAC8-C678E0836696}"/>
              </a:ext>
            </a:extLst>
          </p:cNvPr>
          <p:cNvSpPr>
            <a:spLocks noGrp="1"/>
          </p:cNvSpPr>
          <p:nvPr>
            <p:ph type="body" idx="1"/>
          </p:nvPr>
        </p:nvSpPr>
        <p:spPr>
          <a:xfrm>
            <a:off x="527401" y="839293"/>
            <a:ext cx="8242958" cy="3770051"/>
          </a:xfrm>
        </p:spPr>
        <p:txBody>
          <a:bodyPr vert="horz" lIns="91440" tIns="45720" rIns="91440" bIns="45720" rtlCol="0" anchor="t">
            <a:noAutofit/>
          </a:bodyPr>
          <a:lstStyle/>
          <a:p>
            <a:pPr marL="342900" indent="-342900" algn="just">
              <a:buFont typeface="Wingdings" charset="0"/>
              <a:buChar char="v"/>
            </a:pPr>
            <a:r>
              <a:rPr lang="en-GB" sz="1500" b="0" i="0" err="1">
                <a:solidFill>
                  <a:schemeClr val="tx1">
                    <a:lumMod val="95000"/>
                    <a:lumOff val="5000"/>
                  </a:schemeClr>
                </a:solidFill>
                <a:ea typeface="+mn-lt"/>
                <a:cs typeface="+mn-lt"/>
              </a:rPr>
              <a:t>Rahmathulla</a:t>
            </a:r>
            <a:r>
              <a:rPr lang="en-GB" sz="1500" b="0" i="0" dirty="0">
                <a:solidFill>
                  <a:schemeClr val="tx1">
                    <a:lumMod val="95000"/>
                    <a:lumOff val="5000"/>
                  </a:schemeClr>
                </a:solidFill>
                <a:ea typeface="+mn-lt"/>
                <a:cs typeface="+mn-lt"/>
              </a:rPr>
              <a:t>, V. K. "Management of climatic factors for successful silkworm (Bombyx mori L.) crop and higher silk production: a review." Psyche: A Journal of Entomology 2012 (2012).</a:t>
            </a:r>
            <a:endParaRPr lang="en-GB" sz="1500">
              <a:solidFill>
                <a:schemeClr val="tx1">
                  <a:lumMod val="95000"/>
                  <a:lumOff val="5000"/>
                </a:schemeClr>
              </a:solidFill>
              <a:cs typeface="Calibri"/>
            </a:endParaRPr>
          </a:p>
          <a:p>
            <a:pPr marL="342900" indent="-342900" algn="just">
              <a:buFont typeface="Wingdings" charset="0"/>
              <a:buChar char="v"/>
            </a:pPr>
            <a:r>
              <a:rPr lang="en-GB" sz="1500" b="0" i="0" err="1">
                <a:solidFill>
                  <a:schemeClr val="tx1">
                    <a:lumMod val="95000"/>
                    <a:lumOff val="5000"/>
                  </a:schemeClr>
                </a:solidFill>
                <a:ea typeface="+mn-lt"/>
                <a:cs typeface="+mn-lt"/>
              </a:rPr>
              <a:t>Sonobe</a:t>
            </a:r>
            <a:r>
              <a:rPr lang="en-GB" sz="1500" b="0" i="0" dirty="0">
                <a:solidFill>
                  <a:schemeClr val="tx1">
                    <a:lumMod val="95000"/>
                    <a:lumOff val="5000"/>
                  </a:schemeClr>
                </a:solidFill>
                <a:ea typeface="+mn-lt"/>
                <a:cs typeface="+mn-lt"/>
              </a:rPr>
              <a:t>, H., et al. "Carbohydrate metabolism and restricted oxygen supply in the eggs of the silkworm, Bombyx mori." Journal of Insect Physiology 25.5 (1979): 381-388.</a:t>
            </a:r>
            <a:endParaRPr lang="en-GB" sz="1500">
              <a:solidFill>
                <a:schemeClr val="tx1">
                  <a:lumMod val="95000"/>
                  <a:lumOff val="5000"/>
                </a:schemeClr>
              </a:solidFill>
              <a:cs typeface="Calibri"/>
            </a:endParaRPr>
          </a:p>
          <a:p>
            <a:pPr marL="342900" indent="-342900" algn="just">
              <a:buFont typeface="Wingdings" charset="0"/>
              <a:buChar char="v"/>
            </a:pPr>
            <a:r>
              <a:rPr lang="en-GB" sz="1500" b="0" i="0" dirty="0">
                <a:solidFill>
                  <a:schemeClr val="tx1">
                    <a:lumMod val="95000"/>
                    <a:lumOff val="5000"/>
                  </a:schemeClr>
                </a:solidFill>
                <a:ea typeface="+mn-lt"/>
                <a:cs typeface="+mn-lt"/>
              </a:rPr>
              <a:t>Trager, William. "Cultivation of the virus of </a:t>
            </a:r>
            <a:r>
              <a:rPr lang="en-GB" sz="1500" b="0" i="0" err="1">
                <a:solidFill>
                  <a:schemeClr val="tx1">
                    <a:lumMod val="95000"/>
                    <a:lumOff val="5000"/>
                  </a:schemeClr>
                </a:solidFill>
                <a:ea typeface="+mn-lt"/>
                <a:cs typeface="+mn-lt"/>
              </a:rPr>
              <a:t>grasserie</a:t>
            </a:r>
            <a:r>
              <a:rPr lang="en-GB" sz="1500" b="0" i="0" dirty="0">
                <a:solidFill>
                  <a:schemeClr val="tx1">
                    <a:lumMod val="95000"/>
                    <a:lumOff val="5000"/>
                  </a:schemeClr>
                </a:solidFill>
                <a:ea typeface="+mn-lt"/>
                <a:cs typeface="+mn-lt"/>
              </a:rPr>
              <a:t> in silkworm tissue cultures." The Journal of Experimental Medicine 61.4 (1935): 501.</a:t>
            </a:r>
            <a:endParaRPr lang="en-GB" sz="1500">
              <a:solidFill>
                <a:schemeClr val="tx1">
                  <a:lumMod val="95000"/>
                  <a:lumOff val="5000"/>
                </a:schemeClr>
              </a:solidFill>
              <a:cs typeface="Calibri"/>
            </a:endParaRPr>
          </a:p>
          <a:p>
            <a:pPr marL="342900" indent="-342900" algn="just">
              <a:buFont typeface="Wingdings" charset="0"/>
              <a:buChar char="v"/>
            </a:pPr>
            <a:r>
              <a:rPr lang="en-GB" sz="1500" b="0" i="0" dirty="0">
                <a:solidFill>
                  <a:schemeClr val="tx1">
                    <a:lumMod val="95000"/>
                    <a:lumOff val="5000"/>
                  </a:schemeClr>
                </a:solidFill>
                <a:ea typeface="+mn-lt"/>
                <a:cs typeface="+mn-lt"/>
              </a:rPr>
              <a:t>Mekala, V., et al. "Internet of Things Based Innovative and Cost-effective Smart Sericulture Farm Incubator." 2021 5th International Conference on Electronics, Communication and Aerospace Technology (ICECA). IEEE, 2021.</a:t>
            </a:r>
            <a:endParaRPr lang="en-GB" sz="1500">
              <a:solidFill>
                <a:schemeClr val="tx1">
                  <a:lumMod val="95000"/>
                  <a:lumOff val="5000"/>
                </a:schemeClr>
              </a:solidFill>
              <a:cs typeface="Calibri"/>
            </a:endParaRPr>
          </a:p>
          <a:p>
            <a:pPr marL="342900" indent="-342900" algn="just">
              <a:buFont typeface="Wingdings" charset="0"/>
              <a:buChar char="v"/>
            </a:pPr>
            <a:r>
              <a:rPr lang="en-GB" sz="1500" b="0" i="0" err="1">
                <a:solidFill>
                  <a:schemeClr val="tx1">
                    <a:lumMod val="95000"/>
                    <a:lumOff val="5000"/>
                  </a:schemeClr>
                </a:solidFill>
                <a:ea typeface="+mn-lt"/>
                <a:cs typeface="+mn-lt"/>
              </a:rPr>
              <a:t>Jumaghulov</a:t>
            </a:r>
            <a:r>
              <a:rPr lang="en-GB" sz="1500" b="0" i="0" dirty="0">
                <a:solidFill>
                  <a:schemeClr val="tx1">
                    <a:lumMod val="95000"/>
                    <a:lumOff val="5000"/>
                  </a:schemeClr>
                </a:solidFill>
                <a:ea typeface="+mn-lt"/>
                <a:cs typeface="+mn-lt"/>
              </a:rPr>
              <a:t>, Kh A., and Kh E. </a:t>
            </a:r>
            <a:r>
              <a:rPr lang="en-GB" sz="1500" b="0" i="0" err="1">
                <a:solidFill>
                  <a:schemeClr val="tx1">
                    <a:lumMod val="95000"/>
                    <a:lumOff val="5000"/>
                  </a:schemeClr>
                </a:solidFill>
                <a:ea typeface="+mn-lt"/>
                <a:cs typeface="+mn-lt"/>
              </a:rPr>
              <a:t>Rakhmanova</a:t>
            </a:r>
            <a:r>
              <a:rPr lang="en-GB" sz="1500" b="0" i="0" dirty="0">
                <a:solidFill>
                  <a:schemeClr val="tx1">
                    <a:lumMod val="95000"/>
                    <a:lumOff val="5000"/>
                  </a:schemeClr>
                </a:solidFill>
                <a:ea typeface="+mn-lt"/>
                <a:cs typeface="+mn-lt"/>
              </a:rPr>
              <a:t>. "The scientific basis of the implementation of differential incubation periods of mulberry silkworm (Bombyx mori L.) seeds in the harsh continental climate of Central Asia." IOP Conference Series: Earth and Environmental Science. Vol. 1142. No. 1. IOP Publishing, 2023.</a:t>
            </a:r>
            <a:endParaRPr lang="en-GB" sz="1500">
              <a:solidFill>
                <a:schemeClr val="tx1">
                  <a:lumMod val="95000"/>
                  <a:lumOff val="5000"/>
                </a:schemeClr>
              </a:solidFill>
              <a:cs typeface="Calibri"/>
            </a:endParaRPr>
          </a:p>
          <a:p>
            <a:pPr marL="342900" indent="-342900" algn="just">
              <a:buFont typeface="Wingdings" charset="0"/>
              <a:buChar char="v"/>
            </a:pPr>
            <a:r>
              <a:rPr lang="en-GB" sz="1500" b="0" i="0" dirty="0">
                <a:solidFill>
                  <a:schemeClr val="tx1">
                    <a:lumMod val="95000"/>
                    <a:lumOff val="5000"/>
                  </a:schemeClr>
                </a:solidFill>
                <a:ea typeface="+mn-lt"/>
                <a:cs typeface="+mn-lt"/>
              </a:rPr>
              <a:t>Prasad, S., and V. B. Upadhyay. "Biotechnological importance of cocoon magnetization with particular reference to the larval performance of multivoltine mulberry silkworm (Bombyx mori Linn.)." Middle-East J. Sci. Res 10.5 (2011): 565-572.</a:t>
            </a:r>
            <a:endParaRPr lang="en-GB" sz="1500" b="0" i="0">
              <a:solidFill>
                <a:schemeClr val="tx1">
                  <a:lumMod val="95000"/>
                  <a:lumOff val="5000"/>
                </a:schemeClr>
              </a:solidFill>
              <a:ea typeface="+mn-lt"/>
              <a:cs typeface="Calibri"/>
            </a:endParaRPr>
          </a:p>
          <a:p>
            <a:pPr marL="342900" indent="-342900" algn="just">
              <a:buAutoNum type="arabicPeriod"/>
            </a:pPr>
            <a:endParaRPr lang="en-GB" sz="1500">
              <a:cs typeface="Calibri"/>
            </a:endParaRPr>
          </a:p>
        </p:txBody>
      </p:sp>
      <p:sp>
        <p:nvSpPr>
          <p:cNvPr id="5" name="Slide Number Placeholder 4">
            <a:extLst>
              <a:ext uri="{FF2B5EF4-FFF2-40B4-BE49-F238E27FC236}">
                <a16:creationId xmlns:a16="http://schemas.microsoft.com/office/drawing/2014/main" id="{7CA2656E-1A56-F84B-CDC8-DDB0EB4EF702}"/>
              </a:ext>
            </a:extLst>
          </p:cNvPr>
          <p:cNvSpPr>
            <a:spLocks noGrp="1"/>
          </p:cNvSpPr>
          <p:nvPr>
            <p:ph type="sldNum" sz="quarter" idx="10"/>
          </p:nvPr>
        </p:nvSpPr>
        <p:spPr/>
        <p:txBody>
          <a:bodyPr/>
          <a:lstStyle/>
          <a:p>
            <a:fld id="{3DD97BEB-BAEF-0344-9D5C-EC73E478698A}" type="slidenum">
              <a:rPr lang="en-US" smtClean="0"/>
              <a:pPr/>
              <a:t>15</a:t>
            </a:fld>
            <a:endParaRPr lang="en-US"/>
          </a:p>
        </p:txBody>
      </p:sp>
    </p:spTree>
    <p:extLst>
      <p:ext uri="{BB962C8B-B14F-4D97-AF65-F5344CB8AC3E}">
        <p14:creationId xmlns:p14="http://schemas.microsoft.com/office/powerpoint/2010/main" val="405261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0BF9EA-5EDE-BD72-AB85-DF7391F3EF37}"/>
              </a:ext>
            </a:extLst>
          </p:cNvPr>
          <p:cNvSpPr>
            <a:spLocks noGrp="1"/>
          </p:cNvSpPr>
          <p:nvPr>
            <p:ph type="body" idx="1"/>
          </p:nvPr>
        </p:nvSpPr>
        <p:spPr>
          <a:xfrm>
            <a:off x="623888" y="327171"/>
            <a:ext cx="7886700" cy="4393505"/>
          </a:xfrm>
        </p:spPr>
        <p:txBody>
          <a:bodyPr vert="horz" lIns="91440" tIns="45720" rIns="91440" bIns="45720" rtlCol="0" anchor="t">
            <a:normAutofit lnSpcReduction="10000"/>
          </a:bodyPr>
          <a:lstStyle/>
          <a:p>
            <a:pPr marL="285750" indent="-285750" algn="just">
              <a:buFont typeface="Wingdings" charset="0"/>
              <a:buChar char="v"/>
            </a:pPr>
            <a:r>
              <a:rPr lang="en-GB" sz="1500" b="0" i="0" dirty="0">
                <a:solidFill>
                  <a:schemeClr val="tx1">
                    <a:lumMod val="95000"/>
                    <a:lumOff val="5000"/>
                  </a:schemeClr>
                </a:solidFill>
                <a:cs typeface="Calibri"/>
              </a:rPr>
              <a:t>Yamashita, </a:t>
            </a:r>
            <a:r>
              <a:rPr lang="en-GB" sz="1500" b="0" i="0" err="1">
                <a:solidFill>
                  <a:schemeClr val="tx1">
                    <a:lumMod val="95000"/>
                    <a:lumOff val="5000"/>
                  </a:schemeClr>
                </a:solidFill>
                <a:cs typeface="Calibri"/>
              </a:rPr>
              <a:t>Okitsugu</a:t>
            </a:r>
            <a:r>
              <a:rPr lang="en-GB" sz="1500" b="0" i="0" dirty="0">
                <a:solidFill>
                  <a:schemeClr val="tx1">
                    <a:lumMod val="95000"/>
                    <a:lumOff val="5000"/>
                  </a:schemeClr>
                </a:solidFill>
                <a:cs typeface="Calibri"/>
              </a:rPr>
              <a:t>, and Toshinobu Yaginuma. "Silkworm eggs at low temperatures: implications for sericulture." Insects at low temperature (1991): 424-445.</a:t>
            </a:r>
          </a:p>
          <a:p>
            <a:pPr marL="342900" indent="-342900" algn="just">
              <a:buFont typeface="Wingdings" charset="0"/>
              <a:buChar char="v"/>
            </a:pPr>
            <a:r>
              <a:rPr lang="en-GB" sz="1500" b="0" i="0" dirty="0">
                <a:solidFill>
                  <a:schemeClr val="tx1">
                    <a:lumMod val="95000"/>
                    <a:lumOff val="5000"/>
                  </a:schemeClr>
                </a:solidFill>
                <a:cs typeface="Calibri"/>
              </a:rPr>
              <a:t>Saha, A. K., et al. "Low cost incubation pot for better hatching of silkworm eggs in dry summer." UTTAR PRADESH JOURNAL OF ZOOLOGY (2002): 263-267.</a:t>
            </a:r>
          </a:p>
          <a:p>
            <a:pPr marL="342900" indent="-342900" algn="just">
              <a:buFont typeface="Wingdings" charset="0"/>
              <a:buChar char="v"/>
            </a:pPr>
            <a:r>
              <a:rPr lang="en-GB" sz="1500" b="0" i="0" dirty="0">
                <a:solidFill>
                  <a:schemeClr val="tx1">
                    <a:lumMod val="95000"/>
                    <a:lumOff val="5000"/>
                  </a:schemeClr>
                </a:solidFill>
                <a:cs typeface="Calibri"/>
              </a:rPr>
              <a:t>He, Weiyi, et al. "Effect of heat, enzymatic hydrolysis and acid-alkali treatment on the allergenicity of silkworm pupa protein extract." Food chemistry 343 (2021): 128461.</a:t>
            </a:r>
          </a:p>
          <a:p>
            <a:pPr marL="342900" indent="-342900" algn="just">
              <a:buFont typeface="Wingdings" charset="0"/>
              <a:buChar char="v"/>
            </a:pPr>
            <a:r>
              <a:rPr lang="en-GB" sz="1500" b="0" i="0" dirty="0">
                <a:solidFill>
                  <a:schemeClr val="tx1">
                    <a:lumMod val="95000"/>
                    <a:lumOff val="5000"/>
                  </a:schemeClr>
                </a:solidFill>
                <a:cs typeface="Calibri"/>
              </a:rPr>
              <a:t>Altomare, Alessandra Anna, et al. "Silkworm pupae as source of high‐value edible proteins and of bioactive peptides." Food Science &amp; Nutrition 8.6 (2020): 2652-2661.</a:t>
            </a:r>
          </a:p>
          <a:p>
            <a:pPr marL="342900" indent="-342900" algn="just">
              <a:buFont typeface="Wingdings" charset="0"/>
              <a:buChar char="v"/>
            </a:pPr>
            <a:r>
              <a:rPr lang="en-GB" sz="1500" b="0" i="0" dirty="0">
                <a:solidFill>
                  <a:schemeClr val="tx1">
                    <a:lumMod val="95000"/>
                    <a:lumOff val="5000"/>
                  </a:schemeClr>
                </a:solidFill>
                <a:cs typeface="Calibri"/>
              </a:rPr>
              <a:t>Yashaswini, B., Nagmani Madhusudhan, and D. Suresh. "Automated smart sericulture based on IoT and image processing technique 10 (6)." ISSN 2321.3361 (2020): 2020.</a:t>
            </a:r>
          </a:p>
          <a:p>
            <a:pPr marL="342900" indent="-342900" algn="just">
              <a:buFont typeface="Wingdings" charset="0"/>
              <a:buChar char="v"/>
            </a:pPr>
            <a:r>
              <a:rPr lang="en-GB" sz="1500" b="0" i="0" dirty="0">
                <a:solidFill>
                  <a:schemeClr val="tx1">
                    <a:lumMod val="95000"/>
                    <a:lumOff val="5000"/>
                  </a:schemeClr>
                </a:solidFill>
                <a:cs typeface="Calibri"/>
              </a:rPr>
              <a:t> Nikitha, Mrs. "Efficient water management system for mulberry garden using IOT."</a:t>
            </a:r>
          </a:p>
          <a:p>
            <a:pPr marL="342900" indent="-342900" algn="just">
              <a:buFont typeface="Wingdings" charset="0"/>
              <a:buChar char="v"/>
            </a:pPr>
            <a:r>
              <a:rPr lang="en-GB" sz="1500" b="0" i="0" dirty="0">
                <a:solidFill>
                  <a:schemeClr val="tx1">
                    <a:lumMod val="95000"/>
                    <a:lumOff val="5000"/>
                  </a:schemeClr>
                </a:solidFill>
                <a:cs typeface="Calibri"/>
              </a:rPr>
              <a:t>Rasooli, Mohammad Wasi, Brij Bhushan, and Nagesh Kumar. "Applicability of wireless sensor networks &amp; IoT in saffron &amp; wheat crops: A smart agriculture perspective." Int. J. Sci. Technol. Res 9.2 (2020): 2456-2461.</a:t>
            </a:r>
          </a:p>
          <a:p>
            <a:pPr marL="342900" indent="-342900" algn="just">
              <a:buFont typeface="Wingdings" charset="0"/>
              <a:buChar char="v"/>
            </a:pPr>
            <a:r>
              <a:rPr lang="en-GB" sz="1500" b="0" i="0" err="1">
                <a:solidFill>
                  <a:schemeClr val="tx1">
                    <a:lumMod val="95000"/>
                    <a:lumOff val="5000"/>
                  </a:schemeClr>
                </a:solidFill>
                <a:cs typeface="Calibri"/>
              </a:rPr>
              <a:t>Jegadeesan</a:t>
            </a:r>
            <a:r>
              <a:rPr lang="en-GB" sz="1500" b="0" i="0" dirty="0">
                <a:solidFill>
                  <a:schemeClr val="tx1">
                    <a:lumMod val="95000"/>
                    <a:lumOff val="5000"/>
                  </a:schemeClr>
                </a:solidFill>
                <a:cs typeface="Calibri"/>
              </a:rPr>
              <a:t>, S., et al. "ISISF: IoT Based Smart Incubator for Sericulture Farm." International Journal of Modern Agriculture 10.2 (2021): 3202-3208.</a:t>
            </a:r>
          </a:p>
          <a:p>
            <a:pPr marL="342900" indent="-342900" algn="just">
              <a:buFont typeface="Wingdings" charset="0"/>
              <a:buChar char="v"/>
            </a:pPr>
            <a:r>
              <a:rPr lang="en-GB" sz="1500" b="0" i="0" dirty="0">
                <a:solidFill>
                  <a:schemeClr val="tx1">
                    <a:lumMod val="95000"/>
                    <a:lumOff val="5000"/>
                  </a:schemeClr>
                </a:solidFill>
                <a:cs typeface="Calibri"/>
              </a:rPr>
              <a:t> Sreedhar, Guru, Lakhan B. Makam, and Mr </a:t>
            </a:r>
            <a:r>
              <a:rPr lang="en-GB" sz="1500" b="0" i="0" dirty="0" err="1">
                <a:solidFill>
                  <a:schemeClr val="tx1">
                    <a:lumMod val="95000"/>
                    <a:lumOff val="5000"/>
                  </a:schemeClr>
                </a:solidFill>
                <a:cs typeface="Calibri"/>
              </a:rPr>
              <a:t>Mylara</a:t>
            </a:r>
            <a:r>
              <a:rPr lang="en-GB" sz="1500" b="0" i="0" dirty="0">
                <a:solidFill>
                  <a:schemeClr val="tx1">
                    <a:lumMod val="95000"/>
                    <a:lumOff val="5000"/>
                  </a:schemeClr>
                </a:solidFill>
                <a:cs typeface="Calibri"/>
              </a:rPr>
              <a:t> Reddy. "Intelligent Control System for Sericulture using IoT." Journal of Xi'an University of Architecture &amp; Technology 12.4 (2020): 3967.</a:t>
            </a:r>
          </a:p>
          <a:p>
            <a:pPr algn="just"/>
            <a:endParaRPr lang="en-GB" dirty="0">
              <a:cs typeface="Calibri"/>
            </a:endParaRPr>
          </a:p>
        </p:txBody>
      </p:sp>
      <p:sp>
        <p:nvSpPr>
          <p:cNvPr id="4" name="Slide Number Placeholder 3">
            <a:extLst>
              <a:ext uri="{FF2B5EF4-FFF2-40B4-BE49-F238E27FC236}">
                <a16:creationId xmlns:a16="http://schemas.microsoft.com/office/drawing/2014/main" id="{AEBB24F4-8E21-D5FF-57A4-C3961F3CB7B4}"/>
              </a:ext>
            </a:extLst>
          </p:cNvPr>
          <p:cNvSpPr>
            <a:spLocks noGrp="1"/>
          </p:cNvSpPr>
          <p:nvPr>
            <p:ph type="sldNum" sz="quarter" idx="10"/>
          </p:nvPr>
        </p:nvSpPr>
        <p:spPr/>
        <p:txBody>
          <a:bodyPr/>
          <a:lstStyle/>
          <a:p>
            <a:fld id="{3DD97BEB-BAEF-0344-9D5C-EC73E478698A}" type="slidenum">
              <a:rPr lang="en-US" smtClean="0"/>
              <a:pPr/>
              <a:t>16</a:t>
            </a:fld>
            <a:endParaRPr lang="en-US"/>
          </a:p>
        </p:txBody>
      </p:sp>
    </p:spTree>
    <p:extLst>
      <p:ext uri="{BB962C8B-B14F-4D97-AF65-F5344CB8AC3E}">
        <p14:creationId xmlns:p14="http://schemas.microsoft.com/office/powerpoint/2010/main" val="2641550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B35E-0016-9F68-7B0B-E26F79D50636}"/>
              </a:ext>
            </a:extLst>
          </p:cNvPr>
          <p:cNvSpPr>
            <a:spLocks noGrp="1"/>
          </p:cNvSpPr>
          <p:nvPr>
            <p:ph type="title"/>
          </p:nvPr>
        </p:nvSpPr>
        <p:spPr>
          <a:xfrm>
            <a:off x="623888" y="1889761"/>
            <a:ext cx="7886700" cy="758612"/>
          </a:xfrm>
        </p:spPr>
        <p:txBody>
          <a:bodyPr>
            <a:normAutofit/>
          </a:bodyPr>
          <a:lstStyle/>
          <a:p>
            <a:r>
              <a:rPr lang="en-US" dirty="0"/>
              <a:t>                        </a:t>
            </a:r>
            <a:endParaRPr lang="en-US" sz="6000" dirty="0"/>
          </a:p>
        </p:txBody>
      </p:sp>
      <p:sp>
        <p:nvSpPr>
          <p:cNvPr id="4" name="Slide Number Placeholder 3">
            <a:extLst>
              <a:ext uri="{FF2B5EF4-FFF2-40B4-BE49-F238E27FC236}">
                <a16:creationId xmlns:a16="http://schemas.microsoft.com/office/drawing/2014/main" id="{10B99162-577A-A58F-15AA-5CA4FDD0A026}"/>
              </a:ext>
            </a:extLst>
          </p:cNvPr>
          <p:cNvSpPr>
            <a:spLocks noGrp="1"/>
          </p:cNvSpPr>
          <p:nvPr>
            <p:ph type="sldNum" sz="quarter" idx="10"/>
          </p:nvPr>
        </p:nvSpPr>
        <p:spPr/>
        <p:txBody>
          <a:bodyPr/>
          <a:lstStyle/>
          <a:p>
            <a:fld id="{3DD97BEB-BAEF-0344-9D5C-EC73E478698A}" type="slidenum">
              <a:rPr lang="en-US" smtClean="0"/>
              <a:pPr/>
              <a:t>17</a:t>
            </a:fld>
            <a:endParaRPr lang="en-US"/>
          </a:p>
        </p:txBody>
      </p:sp>
      <p:pic>
        <p:nvPicPr>
          <p:cNvPr id="1028" name="Picture 4">
            <a:extLst>
              <a:ext uri="{FF2B5EF4-FFF2-40B4-BE49-F238E27FC236}">
                <a16:creationId xmlns:a16="http://schemas.microsoft.com/office/drawing/2014/main" id="{59787577-0D29-8937-A181-7C625D010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612"/>
            <a:ext cx="9143999" cy="424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28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B193-EB04-8470-6324-0A85D574EEC9}"/>
              </a:ext>
            </a:extLst>
          </p:cNvPr>
          <p:cNvSpPr>
            <a:spLocks noGrp="1"/>
          </p:cNvSpPr>
          <p:nvPr>
            <p:ph type="title"/>
          </p:nvPr>
        </p:nvSpPr>
        <p:spPr>
          <a:xfrm>
            <a:off x="623888" y="183389"/>
            <a:ext cx="7886700" cy="620819"/>
          </a:xfrm>
        </p:spPr>
        <p:txBody>
          <a:bodyPr/>
          <a:lstStyle/>
          <a:p>
            <a:r>
              <a:rPr lang="en-GB" dirty="0">
                <a:latin typeface="Calibri"/>
                <a:cs typeface="Calibri"/>
              </a:rPr>
              <a:t>Agenda</a:t>
            </a:r>
          </a:p>
        </p:txBody>
      </p:sp>
      <p:sp>
        <p:nvSpPr>
          <p:cNvPr id="3" name="Text Placeholder 2">
            <a:extLst>
              <a:ext uri="{FF2B5EF4-FFF2-40B4-BE49-F238E27FC236}">
                <a16:creationId xmlns:a16="http://schemas.microsoft.com/office/drawing/2014/main" id="{51C41561-AE06-9ED9-9DA1-34E201500062}"/>
              </a:ext>
            </a:extLst>
          </p:cNvPr>
          <p:cNvSpPr>
            <a:spLocks noGrp="1"/>
          </p:cNvSpPr>
          <p:nvPr>
            <p:ph type="body" idx="1"/>
          </p:nvPr>
        </p:nvSpPr>
        <p:spPr>
          <a:xfrm>
            <a:off x="623888" y="1039690"/>
            <a:ext cx="7886700" cy="2552831"/>
          </a:xfrm>
        </p:spPr>
        <p:txBody>
          <a:bodyPr vert="horz" lIns="91440" tIns="45720" rIns="91440" bIns="45720" rtlCol="0" anchor="t">
            <a:normAutofit fontScale="62500" lnSpcReduction="20000"/>
          </a:bodyPr>
          <a:lstStyle/>
          <a:p>
            <a:pPr marL="457200" indent="-457200">
              <a:buAutoNum type="arabicPeriod"/>
            </a:pPr>
            <a:r>
              <a:rPr lang="en-GB" i="0" dirty="0">
                <a:solidFill>
                  <a:schemeClr val="tx1"/>
                </a:solidFill>
                <a:cs typeface="Calibri"/>
              </a:rPr>
              <a:t>Purpose</a:t>
            </a:r>
          </a:p>
          <a:p>
            <a:pPr marL="457200" indent="-457200">
              <a:buAutoNum type="arabicPeriod"/>
            </a:pPr>
            <a:r>
              <a:rPr lang="en-GB" i="0" dirty="0">
                <a:solidFill>
                  <a:schemeClr val="tx1"/>
                </a:solidFill>
                <a:cs typeface="Calibri"/>
              </a:rPr>
              <a:t>Objective</a:t>
            </a:r>
          </a:p>
          <a:p>
            <a:pPr marL="457200" indent="-457200">
              <a:buAutoNum type="arabicPeriod"/>
            </a:pPr>
            <a:r>
              <a:rPr lang="en-GB" i="0" dirty="0">
                <a:solidFill>
                  <a:schemeClr val="tx1"/>
                </a:solidFill>
                <a:cs typeface="Calibri"/>
              </a:rPr>
              <a:t>Literature Survey</a:t>
            </a:r>
          </a:p>
          <a:p>
            <a:pPr marL="457200" indent="-457200">
              <a:buAutoNum type="arabicPeriod"/>
            </a:pPr>
            <a:r>
              <a:rPr lang="en-GB" i="0" dirty="0">
                <a:solidFill>
                  <a:schemeClr val="tx1"/>
                </a:solidFill>
                <a:cs typeface="Calibri"/>
              </a:rPr>
              <a:t>Tools Required</a:t>
            </a:r>
          </a:p>
          <a:p>
            <a:pPr marL="457200" indent="-457200">
              <a:buAutoNum type="arabicPeriod"/>
            </a:pPr>
            <a:r>
              <a:rPr lang="en-GB" i="0" dirty="0">
                <a:solidFill>
                  <a:schemeClr val="tx1"/>
                </a:solidFill>
                <a:cs typeface="Calibri"/>
              </a:rPr>
              <a:t>Proposed Work</a:t>
            </a:r>
          </a:p>
          <a:p>
            <a:pPr marL="457200" indent="-457200">
              <a:buAutoNum type="arabicPeriod"/>
            </a:pPr>
            <a:r>
              <a:rPr lang="en-GB" i="0" dirty="0">
                <a:solidFill>
                  <a:schemeClr val="tx1"/>
                </a:solidFill>
                <a:cs typeface="Calibri"/>
              </a:rPr>
              <a:t>Methodology</a:t>
            </a:r>
          </a:p>
          <a:p>
            <a:pPr marL="457200" indent="-457200">
              <a:buAutoNum type="arabicPeriod"/>
            </a:pPr>
            <a:r>
              <a:rPr lang="en-GB" i="0" dirty="0">
                <a:solidFill>
                  <a:schemeClr val="tx1"/>
                </a:solidFill>
                <a:cs typeface="Calibri"/>
              </a:rPr>
              <a:t>Circuit Diagram</a:t>
            </a:r>
          </a:p>
          <a:p>
            <a:pPr marL="457200" indent="-457200">
              <a:buAutoNum type="arabicPeriod"/>
            </a:pPr>
            <a:r>
              <a:rPr lang="en-GB" i="0" dirty="0">
                <a:solidFill>
                  <a:schemeClr val="tx1"/>
                </a:solidFill>
                <a:cs typeface="Calibri"/>
              </a:rPr>
              <a:t>Working</a:t>
            </a:r>
          </a:p>
          <a:p>
            <a:pPr marL="457200" indent="-457200">
              <a:buAutoNum type="arabicPeriod"/>
            </a:pPr>
            <a:r>
              <a:rPr lang="en-GB" i="0" dirty="0">
                <a:solidFill>
                  <a:schemeClr val="tx1"/>
                </a:solidFill>
                <a:cs typeface="Calibri"/>
              </a:rPr>
              <a:t>Results</a:t>
            </a:r>
          </a:p>
          <a:p>
            <a:pPr marL="457200" indent="-457200">
              <a:buAutoNum type="arabicPeriod"/>
            </a:pPr>
            <a:r>
              <a:rPr lang="en-GB" i="0" dirty="0">
                <a:solidFill>
                  <a:schemeClr val="tx1"/>
                </a:solidFill>
                <a:cs typeface="Calibri"/>
              </a:rPr>
              <a:t>References</a:t>
            </a:r>
          </a:p>
          <a:p>
            <a:pPr marL="457200" indent="-457200">
              <a:buAutoNum type="arabicPeriod"/>
            </a:pPr>
            <a:endParaRPr lang="en-GB" i="0" dirty="0">
              <a:cs typeface="Calibri"/>
            </a:endParaRPr>
          </a:p>
        </p:txBody>
      </p:sp>
      <p:sp>
        <p:nvSpPr>
          <p:cNvPr id="4" name="Slide Number Placeholder 3">
            <a:extLst>
              <a:ext uri="{FF2B5EF4-FFF2-40B4-BE49-F238E27FC236}">
                <a16:creationId xmlns:a16="http://schemas.microsoft.com/office/drawing/2014/main" id="{E97979C1-DAAD-3CE5-799D-8A5B1A00EC9E}"/>
              </a:ext>
            </a:extLst>
          </p:cNvPr>
          <p:cNvSpPr>
            <a:spLocks noGrp="1"/>
          </p:cNvSpPr>
          <p:nvPr>
            <p:ph type="sldNum" sz="quarter" idx="10"/>
          </p:nvPr>
        </p:nvSpPr>
        <p:spPr/>
        <p:txBody>
          <a:bodyPr/>
          <a:lstStyle/>
          <a:p>
            <a:fld id="{3DD97BEB-BAEF-0344-9D5C-EC73E478698A}" type="slidenum">
              <a:rPr lang="en-US" smtClean="0"/>
              <a:pPr/>
              <a:t>2</a:t>
            </a:fld>
            <a:endParaRPr lang="en-US"/>
          </a:p>
        </p:txBody>
      </p:sp>
    </p:spTree>
    <p:extLst>
      <p:ext uri="{BB962C8B-B14F-4D97-AF65-F5344CB8AC3E}">
        <p14:creationId xmlns:p14="http://schemas.microsoft.com/office/powerpoint/2010/main" val="2990690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48A612E0-4AB1-F54B-B76A-7E8BE96B2121}"/>
              </a:ext>
            </a:extLst>
          </p:cNvPr>
          <p:cNvSpPr>
            <a:spLocks noGrp="1"/>
          </p:cNvSpPr>
          <p:nvPr>
            <p:ph type="title"/>
          </p:nvPr>
        </p:nvSpPr>
        <p:spPr>
          <a:xfrm>
            <a:off x="521530" y="289071"/>
            <a:ext cx="7886700" cy="620819"/>
          </a:xfrm>
        </p:spPr>
        <p:txBody>
          <a:bodyPr/>
          <a:lstStyle/>
          <a:p>
            <a:r>
              <a:rPr lang="en-US" dirty="0">
                <a:latin typeface="Calibri"/>
                <a:cs typeface="Calibri"/>
              </a:rPr>
              <a:t>Purpose</a:t>
            </a:r>
            <a:endParaRPr lang="en-US" dirty="0"/>
          </a:p>
        </p:txBody>
      </p:sp>
      <p:sp>
        <p:nvSpPr>
          <p:cNvPr id="28" name="Text Placeholder 27">
            <a:extLst>
              <a:ext uri="{FF2B5EF4-FFF2-40B4-BE49-F238E27FC236}">
                <a16:creationId xmlns:a16="http://schemas.microsoft.com/office/drawing/2014/main" id="{3ABC7FAA-93C1-D349-A8BC-A62D97254ADC}"/>
              </a:ext>
            </a:extLst>
          </p:cNvPr>
          <p:cNvSpPr>
            <a:spLocks noGrp="1"/>
          </p:cNvSpPr>
          <p:nvPr>
            <p:ph type="body" idx="1"/>
          </p:nvPr>
        </p:nvSpPr>
        <p:spPr>
          <a:xfrm>
            <a:off x="528952" y="848378"/>
            <a:ext cx="7879278" cy="3904201"/>
          </a:xfrm>
        </p:spPr>
        <p:txBody>
          <a:bodyPr vert="horz" lIns="91440" tIns="45720" rIns="91440" bIns="45720" rtlCol="0" anchor="t">
            <a:normAutofit fontScale="92500" lnSpcReduction="10000"/>
          </a:bodyPr>
          <a:lstStyle/>
          <a:p>
            <a:pPr algn="just"/>
            <a:r>
              <a:rPr lang="en-US" b="0" i="0" dirty="0">
                <a:solidFill>
                  <a:schemeClr val="tx1">
                    <a:lumMod val="75000"/>
                    <a:lumOff val="25000"/>
                  </a:schemeClr>
                </a:solidFill>
                <a:ea typeface="+mn-lt"/>
                <a:cs typeface="+mn-lt"/>
              </a:rPr>
              <a:t>The main purpose of Sericulture is production of silk by rearing of silkworms. Silkworms survive on the environmental conditions like Relative Humidity, Temperature, air circulation, light duration and gases. The lifespan of silkworm is around 6-8 weeks (from hatching to cocoons and pupae). Sericulture involves in rearing of silkworms to produce raw silk from cocoons. Silk is produced by spinning and reeling the cocoons which helps in processing and weaving The major activities of sericulture comprise of food-plant cultivation to feed the silkworms which spin silk cocoons and reeling the cocoons for unwinding the silk filament for value-added benefits such as processing and weaving. </a:t>
            </a:r>
            <a:endParaRPr lang="en-US">
              <a:solidFill>
                <a:schemeClr val="tx1">
                  <a:lumMod val="75000"/>
                  <a:lumOff val="25000"/>
                </a:schemeClr>
              </a:solidFill>
              <a:ea typeface="+mn-lt"/>
              <a:cs typeface="+mn-lt"/>
            </a:endParaRPr>
          </a:p>
          <a:p>
            <a:pPr algn="just"/>
            <a:r>
              <a:rPr lang="en-US" b="0" i="0" dirty="0">
                <a:solidFill>
                  <a:schemeClr val="tx1">
                    <a:lumMod val="75000"/>
                    <a:lumOff val="25000"/>
                  </a:schemeClr>
                </a:solidFill>
                <a:ea typeface="+mn-lt"/>
                <a:cs typeface="+mn-lt"/>
              </a:rPr>
              <a:t>Environmental conditions plays a major role for silkworm growth.</a:t>
            </a:r>
            <a:endParaRPr lang="en-US" dirty="0">
              <a:solidFill>
                <a:schemeClr val="tx1">
                  <a:lumMod val="75000"/>
                  <a:lumOff val="25000"/>
                </a:schemeClr>
              </a:solidFill>
              <a:cs typeface="Calibri"/>
            </a:endParaRPr>
          </a:p>
          <a:p>
            <a:pPr marL="342900" indent="-342900" algn="just">
              <a:buFont typeface="Wingdings" charset="0"/>
              <a:buChar char="Ø"/>
            </a:pPr>
            <a:r>
              <a:rPr lang="en-US" b="0" i="0">
                <a:solidFill>
                  <a:schemeClr val="tx1">
                    <a:lumMod val="75000"/>
                    <a:lumOff val="25000"/>
                  </a:schemeClr>
                </a:solidFill>
                <a:ea typeface="+mn-lt"/>
                <a:cs typeface="+mn-lt"/>
              </a:rPr>
              <a:t>Temperature</a:t>
            </a:r>
            <a:endParaRPr lang="en-US">
              <a:solidFill>
                <a:schemeClr val="tx1">
                  <a:lumMod val="75000"/>
                  <a:lumOff val="25000"/>
                </a:schemeClr>
              </a:solidFill>
              <a:ea typeface="+mn-lt"/>
              <a:cs typeface="+mn-lt"/>
            </a:endParaRPr>
          </a:p>
          <a:p>
            <a:pPr marL="342900" indent="-342900" algn="just">
              <a:buFont typeface="Wingdings" charset="0"/>
              <a:buChar char="Ø"/>
            </a:pPr>
            <a:r>
              <a:rPr lang="en-US" b="0" i="0" dirty="0">
                <a:solidFill>
                  <a:schemeClr val="tx1">
                    <a:lumMod val="75000"/>
                    <a:lumOff val="25000"/>
                  </a:schemeClr>
                </a:solidFill>
                <a:ea typeface="+mn-lt"/>
                <a:cs typeface="+mn-lt"/>
              </a:rPr>
              <a:t>Humidity</a:t>
            </a:r>
            <a:endParaRPr lang="en-US" dirty="0">
              <a:solidFill>
                <a:schemeClr val="tx1">
                  <a:lumMod val="75000"/>
                  <a:lumOff val="25000"/>
                </a:schemeClr>
              </a:solidFill>
              <a:ea typeface="+mn-lt"/>
              <a:cs typeface="+mn-lt"/>
            </a:endParaRPr>
          </a:p>
          <a:p>
            <a:pPr marL="342900" indent="-342900" algn="just">
              <a:buFont typeface="Wingdings" charset="0"/>
              <a:buChar char="Ø"/>
            </a:pPr>
            <a:r>
              <a:rPr lang="en-US" b="0" i="0" dirty="0">
                <a:solidFill>
                  <a:schemeClr val="tx1">
                    <a:lumMod val="75000"/>
                    <a:lumOff val="25000"/>
                  </a:schemeClr>
                </a:solidFill>
                <a:ea typeface="+mn-lt"/>
                <a:cs typeface="+mn-lt"/>
              </a:rPr>
              <a:t>Air &amp; Light</a:t>
            </a:r>
            <a:endParaRPr lang="en-US" dirty="0">
              <a:solidFill>
                <a:schemeClr val="tx1">
                  <a:lumMod val="75000"/>
                  <a:lumOff val="25000"/>
                </a:schemeClr>
              </a:solidFill>
              <a:cs typeface="Calibri"/>
            </a:endParaRPr>
          </a:p>
          <a:p>
            <a:pPr algn="just"/>
            <a:endParaRPr lang="en-US" dirty="0">
              <a:cs typeface="Calibri"/>
            </a:endParaRPr>
          </a:p>
        </p:txBody>
      </p:sp>
      <p:sp>
        <p:nvSpPr>
          <p:cNvPr id="4" name="Slide Number Placeholder 3">
            <a:extLst>
              <a:ext uri="{FF2B5EF4-FFF2-40B4-BE49-F238E27FC236}">
                <a16:creationId xmlns:a16="http://schemas.microsoft.com/office/drawing/2014/main" id="{D0901C95-62FF-4A4B-975A-F8B827167E05}"/>
              </a:ext>
            </a:extLst>
          </p:cNvPr>
          <p:cNvSpPr>
            <a:spLocks noGrp="1"/>
          </p:cNvSpPr>
          <p:nvPr>
            <p:ph type="sldNum" sz="quarter" idx="10"/>
          </p:nvPr>
        </p:nvSpPr>
        <p:spPr/>
        <p:txBody>
          <a:bodyPr/>
          <a:lstStyle/>
          <a:p>
            <a:fld id="{3DD97BEB-BAEF-0344-9D5C-EC73E478698A}" type="slidenum">
              <a:rPr lang="en-US" smtClean="0"/>
              <a:pPr/>
              <a:t>3</a:t>
            </a:fld>
            <a:endParaRPr lang="en-US"/>
          </a:p>
        </p:txBody>
      </p:sp>
    </p:spTree>
    <p:extLst>
      <p:ext uri="{BB962C8B-B14F-4D97-AF65-F5344CB8AC3E}">
        <p14:creationId xmlns:p14="http://schemas.microsoft.com/office/powerpoint/2010/main" val="3888752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FD82C0-1879-4043-807B-92CA8A707B25}"/>
              </a:ext>
            </a:extLst>
          </p:cNvPr>
          <p:cNvSpPr>
            <a:spLocks noGrp="1"/>
          </p:cNvSpPr>
          <p:nvPr>
            <p:ph type="title"/>
          </p:nvPr>
        </p:nvSpPr>
        <p:spPr>
          <a:xfrm>
            <a:off x="692127" y="451138"/>
            <a:ext cx="7886700" cy="620819"/>
          </a:xfrm>
        </p:spPr>
        <p:txBody>
          <a:bodyPr/>
          <a:lstStyle/>
          <a:p>
            <a:r>
              <a:rPr lang="en-US" dirty="0">
                <a:latin typeface="Calibri"/>
                <a:cs typeface="Calibri"/>
              </a:rPr>
              <a:t>Objective</a:t>
            </a:r>
            <a:endParaRPr lang="en-US" dirty="0"/>
          </a:p>
        </p:txBody>
      </p:sp>
      <p:sp>
        <p:nvSpPr>
          <p:cNvPr id="6" name="Text Placeholder 5">
            <a:extLst>
              <a:ext uri="{FF2B5EF4-FFF2-40B4-BE49-F238E27FC236}">
                <a16:creationId xmlns:a16="http://schemas.microsoft.com/office/drawing/2014/main" id="{C5FE5E9B-AC12-B848-9857-2C6A291AC2E0}"/>
              </a:ext>
            </a:extLst>
          </p:cNvPr>
          <p:cNvSpPr>
            <a:spLocks noGrp="1"/>
          </p:cNvSpPr>
          <p:nvPr>
            <p:ph type="body" idx="1"/>
          </p:nvPr>
        </p:nvSpPr>
        <p:spPr>
          <a:xfrm>
            <a:off x="692127" y="1288385"/>
            <a:ext cx="7886700" cy="1519389"/>
          </a:xfrm>
        </p:spPr>
        <p:txBody>
          <a:bodyPr vert="horz" lIns="91440" tIns="45720" rIns="91440" bIns="45720" rtlCol="0" anchor="t">
            <a:normAutofit/>
          </a:bodyPr>
          <a:lstStyle/>
          <a:p>
            <a:pPr marL="285750" indent="-285750">
              <a:buFont typeface="Arial"/>
              <a:buChar char="•"/>
            </a:pPr>
            <a:r>
              <a:rPr lang="en-US" b="0" i="0" dirty="0">
                <a:solidFill>
                  <a:schemeClr val="tx1">
                    <a:lumMod val="75000"/>
                    <a:lumOff val="25000"/>
                  </a:schemeClr>
                </a:solidFill>
                <a:ea typeface="+mn-lt"/>
                <a:cs typeface="+mn-lt"/>
              </a:rPr>
              <a:t>Helping the farmers by preparing automatic cost effective silk worm incubator. </a:t>
            </a:r>
            <a:endParaRPr lang="en-US">
              <a:solidFill>
                <a:schemeClr val="tx1">
                  <a:lumMod val="75000"/>
                  <a:lumOff val="25000"/>
                </a:schemeClr>
              </a:solidFill>
              <a:cs typeface="Calibri"/>
            </a:endParaRPr>
          </a:p>
          <a:p>
            <a:pPr marL="285750" indent="-285750">
              <a:buFont typeface="Arial"/>
              <a:buChar char="•"/>
            </a:pPr>
            <a:r>
              <a:rPr lang="en-US" b="0" i="0" dirty="0">
                <a:solidFill>
                  <a:schemeClr val="tx1">
                    <a:lumMod val="75000"/>
                    <a:lumOff val="25000"/>
                  </a:schemeClr>
                </a:solidFill>
                <a:ea typeface="+mn-lt"/>
                <a:cs typeface="+mn-lt"/>
              </a:rPr>
              <a:t>Community: Agriculture </a:t>
            </a:r>
            <a:endParaRPr lang="en-US">
              <a:solidFill>
                <a:schemeClr val="tx1">
                  <a:lumMod val="75000"/>
                  <a:lumOff val="25000"/>
                </a:schemeClr>
              </a:solidFill>
              <a:cs typeface="Calibri"/>
            </a:endParaRPr>
          </a:p>
          <a:p>
            <a:pPr marL="285750" indent="-285750">
              <a:buFont typeface="Arial"/>
              <a:buChar char="•"/>
            </a:pPr>
            <a:r>
              <a:rPr lang="en-US" b="0" i="0" dirty="0">
                <a:solidFill>
                  <a:schemeClr val="tx1">
                    <a:lumMod val="75000"/>
                    <a:lumOff val="25000"/>
                  </a:schemeClr>
                </a:solidFill>
                <a:ea typeface="+mn-lt"/>
                <a:cs typeface="+mn-lt"/>
              </a:rPr>
              <a:t>To increase the production of silk</a:t>
            </a:r>
            <a:endParaRPr lang="en-US" dirty="0">
              <a:solidFill>
                <a:schemeClr val="tx1">
                  <a:lumMod val="75000"/>
                  <a:lumOff val="25000"/>
                </a:schemeClr>
              </a:solidFill>
            </a:endParaRPr>
          </a:p>
          <a:p>
            <a:endParaRPr lang="en-US" dirty="0">
              <a:cs typeface="Calibri"/>
            </a:endParaRPr>
          </a:p>
        </p:txBody>
      </p:sp>
      <p:sp>
        <p:nvSpPr>
          <p:cNvPr id="4" name="Slide Number Placeholder 3">
            <a:extLst>
              <a:ext uri="{FF2B5EF4-FFF2-40B4-BE49-F238E27FC236}">
                <a16:creationId xmlns:a16="http://schemas.microsoft.com/office/drawing/2014/main" id="{AF40EA31-4C74-734E-8194-EB96A59B66CF}"/>
              </a:ext>
            </a:extLst>
          </p:cNvPr>
          <p:cNvSpPr>
            <a:spLocks noGrp="1"/>
          </p:cNvSpPr>
          <p:nvPr>
            <p:ph type="sldNum" sz="quarter" idx="10"/>
          </p:nvPr>
        </p:nvSpPr>
        <p:spPr/>
        <p:txBody>
          <a:bodyPr/>
          <a:lstStyle/>
          <a:p>
            <a:fld id="{3DD97BEB-BAEF-0344-9D5C-EC73E478698A}" type="slidenum">
              <a:rPr lang="en-US" smtClean="0"/>
              <a:pPr/>
              <a:t>4</a:t>
            </a:fld>
            <a:endParaRPr lang="en-US"/>
          </a:p>
        </p:txBody>
      </p:sp>
    </p:spTree>
    <p:extLst>
      <p:ext uri="{BB962C8B-B14F-4D97-AF65-F5344CB8AC3E}">
        <p14:creationId xmlns:p14="http://schemas.microsoft.com/office/powerpoint/2010/main" val="3492025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7ADF-BD37-61F9-9074-7FD1F8CA71FC}"/>
              </a:ext>
            </a:extLst>
          </p:cNvPr>
          <p:cNvSpPr>
            <a:spLocks noGrp="1"/>
          </p:cNvSpPr>
          <p:nvPr>
            <p:ph type="title"/>
          </p:nvPr>
        </p:nvSpPr>
        <p:spPr>
          <a:xfrm>
            <a:off x="527401" y="101746"/>
            <a:ext cx="7886700" cy="620819"/>
          </a:xfrm>
        </p:spPr>
        <p:txBody>
          <a:bodyPr/>
          <a:lstStyle/>
          <a:p>
            <a:r>
              <a:rPr lang="en-GB" dirty="0">
                <a:latin typeface="Calibri"/>
                <a:cs typeface="Calibri"/>
              </a:rPr>
              <a:t>Literature Survey:</a:t>
            </a:r>
            <a:endParaRPr lang="en-GB" dirty="0"/>
          </a:p>
        </p:txBody>
      </p:sp>
      <p:sp>
        <p:nvSpPr>
          <p:cNvPr id="4" name="Slide Number Placeholder 3">
            <a:extLst>
              <a:ext uri="{FF2B5EF4-FFF2-40B4-BE49-F238E27FC236}">
                <a16:creationId xmlns:a16="http://schemas.microsoft.com/office/drawing/2014/main" id="{DF81E303-806A-4F40-6E23-6955AA0CCF8E}"/>
              </a:ext>
            </a:extLst>
          </p:cNvPr>
          <p:cNvSpPr>
            <a:spLocks noGrp="1"/>
          </p:cNvSpPr>
          <p:nvPr>
            <p:ph type="sldNum" sz="quarter" idx="10"/>
          </p:nvPr>
        </p:nvSpPr>
        <p:spPr/>
        <p:txBody>
          <a:bodyPr/>
          <a:lstStyle/>
          <a:p>
            <a:fld id="{3DD97BEB-BAEF-0344-9D5C-EC73E478698A}" type="slidenum">
              <a:rPr lang="en-US" smtClean="0"/>
              <a:pPr/>
              <a:t>5</a:t>
            </a:fld>
            <a:endParaRPr lang="en-US"/>
          </a:p>
        </p:txBody>
      </p:sp>
      <p:graphicFrame>
        <p:nvGraphicFramePr>
          <p:cNvPr id="5" name="Table 5">
            <a:extLst>
              <a:ext uri="{FF2B5EF4-FFF2-40B4-BE49-F238E27FC236}">
                <a16:creationId xmlns:a16="http://schemas.microsoft.com/office/drawing/2014/main" id="{64712FA2-6FD2-FD0E-CABB-651C8E662FD0}"/>
              </a:ext>
            </a:extLst>
          </p:cNvPr>
          <p:cNvGraphicFramePr>
            <a:graphicFrameLocks noGrp="1"/>
          </p:cNvGraphicFramePr>
          <p:nvPr>
            <p:extLst>
              <p:ext uri="{D42A27DB-BD31-4B8C-83A1-F6EECF244321}">
                <p14:modId xmlns:p14="http://schemas.microsoft.com/office/powerpoint/2010/main" val="1040203658"/>
              </p:ext>
            </p:extLst>
          </p:nvPr>
        </p:nvGraphicFramePr>
        <p:xfrm>
          <a:off x="616373" y="745066"/>
          <a:ext cx="8299915" cy="3550328"/>
        </p:xfrm>
        <a:graphic>
          <a:graphicData uri="http://schemas.openxmlformats.org/drawingml/2006/table">
            <a:tbl>
              <a:tblPr firstRow="1" bandRow="1">
                <a:tableStyleId>{5C22544A-7EE6-4342-B048-85BDC9FD1C3A}</a:tableStyleId>
              </a:tblPr>
              <a:tblGrid>
                <a:gridCol w="2360132">
                  <a:extLst>
                    <a:ext uri="{9D8B030D-6E8A-4147-A177-3AD203B41FA5}">
                      <a16:colId xmlns:a16="http://schemas.microsoft.com/office/drawing/2014/main" val="2204067125"/>
                    </a:ext>
                  </a:extLst>
                </a:gridCol>
                <a:gridCol w="1773876">
                  <a:extLst>
                    <a:ext uri="{9D8B030D-6E8A-4147-A177-3AD203B41FA5}">
                      <a16:colId xmlns:a16="http://schemas.microsoft.com/office/drawing/2014/main" val="293327673"/>
                    </a:ext>
                  </a:extLst>
                </a:gridCol>
                <a:gridCol w="1264358">
                  <a:extLst>
                    <a:ext uri="{9D8B030D-6E8A-4147-A177-3AD203B41FA5}">
                      <a16:colId xmlns:a16="http://schemas.microsoft.com/office/drawing/2014/main" val="3578646573"/>
                    </a:ext>
                  </a:extLst>
                </a:gridCol>
                <a:gridCol w="2901549">
                  <a:extLst>
                    <a:ext uri="{9D8B030D-6E8A-4147-A177-3AD203B41FA5}">
                      <a16:colId xmlns:a16="http://schemas.microsoft.com/office/drawing/2014/main" val="991572297"/>
                    </a:ext>
                  </a:extLst>
                </a:gridCol>
              </a:tblGrid>
              <a:tr h="715688">
                <a:tc>
                  <a:txBody>
                    <a:bodyPr/>
                    <a:lstStyle/>
                    <a:p>
                      <a:r>
                        <a:rPr lang="en-GB" dirty="0">
                          <a:latin typeface="Times New Roman" panose="02020603050405020304" pitchFamily="18" charset="0"/>
                          <a:cs typeface="Times New Roman" panose="02020603050405020304" pitchFamily="18" charset="0"/>
                        </a:rPr>
                        <a:t>Title of the Research</a:t>
                      </a:r>
                    </a:p>
                  </a:txBody>
                  <a:tcPr/>
                </a:tc>
                <a:tc>
                  <a:txBody>
                    <a:bodyPr/>
                    <a:lstStyle/>
                    <a:p>
                      <a:r>
                        <a:rPr lang="en-GB" dirty="0">
                          <a:latin typeface="Times New Roman" panose="02020603050405020304" pitchFamily="18" charset="0"/>
                          <a:cs typeface="Times New Roman" panose="02020603050405020304" pitchFamily="18" charset="0"/>
                        </a:rPr>
                        <a:t>Author</a:t>
                      </a:r>
                    </a:p>
                  </a:txBody>
                  <a:tcPr/>
                </a:tc>
                <a:tc>
                  <a:txBody>
                    <a:bodyPr/>
                    <a:lstStyle/>
                    <a:p>
                      <a:r>
                        <a:rPr lang="en-GB" dirty="0">
                          <a:latin typeface="Times New Roman" panose="02020603050405020304" pitchFamily="18" charset="0"/>
                          <a:cs typeface="Times New Roman" panose="02020603050405020304" pitchFamily="18" charset="0"/>
                        </a:rPr>
                        <a:t>Year</a:t>
                      </a:r>
                    </a:p>
                  </a:txBody>
                  <a:tcPr/>
                </a:tc>
                <a:tc>
                  <a:txBody>
                    <a:bodyPr/>
                    <a:lstStyle/>
                    <a:p>
                      <a:r>
                        <a:rPr lang="en-GB"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75196835"/>
                  </a:ext>
                </a:extLst>
              </a:tr>
              <a:tr h="704549">
                <a:tc>
                  <a:txBody>
                    <a:bodyPr/>
                    <a:lstStyle/>
                    <a:p>
                      <a:pPr lvl="0">
                        <a:buNone/>
                      </a:pPr>
                      <a:r>
                        <a:rPr lang="en-IN" sz="1400" b="0" i="0" u="none" strike="noStrike" noProof="0" dirty="0">
                          <a:latin typeface="Times New Roman" panose="02020603050405020304" pitchFamily="18" charset="0"/>
                          <a:cs typeface="Times New Roman" panose="02020603050405020304" pitchFamily="18" charset="0"/>
                        </a:rPr>
                        <a:t>Management of Climatic Factors for Successful Silkworm (Bombyx mori L.) Crop and Higher Silk Production</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b="1" i="0" kern="1200" dirty="0">
                          <a:solidFill>
                            <a:schemeClr val="dk1"/>
                          </a:solidFill>
                          <a:effectLst/>
                          <a:latin typeface="Times New Roman" panose="02020603050405020304" pitchFamily="18" charset="0"/>
                          <a:ea typeface="+mn-ea"/>
                          <a:cs typeface="Times New Roman" panose="02020603050405020304" pitchFamily="18" charset="0"/>
                        </a:rPr>
                        <a:t>V. K. </a:t>
                      </a:r>
                      <a:r>
                        <a:rPr lang="en-US" sz="1400" b="1" i="0" kern="1200" dirty="0" err="1">
                          <a:solidFill>
                            <a:schemeClr val="dk1"/>
                          </a:solidFill>
                          <a:effectLst/>
                          <a:latin typeface="Times New Roman" panose="02020603050405020304" pitchFamily="18" charset="0"/>
                          <a:ea typeface="+mn-ea"/>
                          <a:cs typeface="Times New Roman" panose="02020603050405020304" pitchFamily="18" charset="0"/>
                        </a:rPr>
                        <a:t>Rahmathulla</a:t>
                      </a:r>
                      <a:endParaRPr lang="en-GB" sz="1400" dirty="0">
                        <a:latin typeface="Times New Roman" panose="02020603050405020304" pitchFamily="18" charset="0"/>
                        <a:cs typeface="Times New Roman" panose="02020603050405020304" pitchFamily="18" charset="0"/>
                      </a:endParaRPr>
                    </a:p>
                  </a:txBody>
                  <a:tcPr/>
                </a:tc>
                <a:tc>
                  <a:txBody>
                    <a:bodyPr/>
                    <a:lstStyle/>
                    <a:p>
                      <a:r>
                        <a:rPr lang="en-GB" sz="1400" dirty="0">
                          <a:latin typeface="Times New Roman" panose="02020603050405020304" pitchFamily="18" charset="0"/>
                          <a:cs typeface="Times New Roman" panose="02020603050405020304" pitchFamily="18" charset="0"/>
                        </a:rPr>
                        <a:t>2012</a:t>
                      </a:r>
                    </a:p>
                  </a:txBody>
                  <a:tcPr/>
                </a:tc>
                <a:tc>
                  <a:txBody>
                    <a:bodyPr/>
                    <a:lstStyle/>
                    <a:p>
                      <a:r>
                        <a:rPr lang="en-GB" sz="1400" dirty="0">
                          <a:latin typeface="Times New Roman" panose="02020603050405020304" pitchFamily="18" charset="0"/>
                          <a:cs typeface="Times New Roman" panose="02020603050405020304" pitchFamily="18" charset="0"/>
                        </a:rPr>
                        <a:t>This paper discuss about the climatic factors which effect the productions of silk worm production growth.</a:t>
                      </a:r>
                    </a:p>
                  </a:txBody>
                  <a:tcPr/>
                </a:tc>
                <a:extLst>
                  <a:ext uri="{0D108BD9-81ED-4DB2-BD59-A6C34878D82A}">
                    <a16:rowId xmlns:a16="http://schemas.microsoft.com/office/drawing/2014/main" val="3946047472"/>
                  </a:ext>
                </a:extLst>
              </a:tr>
              <a:tr h="909095">
                <a:tc>
                  <a:txBody>
                    <a:bodyPr/>
                    <a:lstStyle/>
                    <a:p>
                      <a:pPr lvl="0">
                        <a:buNone/>
                      </a:pPr>
                      <a:r>
                        <a:rPr lang="en-IN" sz="1400" b="0" i="0" u="none" strike="noStrike" noProof="0" dirty="0">
                          <a:latin typeface="Times New Roman" panose="02020603050405020304" pitchFamily="18" charset="0"/>
                          <a:cs typeface="Times New Roman" panose="02020603050405020304" pitchFamily="18" charset="0"/>
                        </a:rPr>
                        <a:t>Carbohydrate metabolism and restricted oxygen supply in the eggs of the silkworm, Bombyx mori </a:t>
                      </a:r>
                      <a:endParaRPr lang="en-US" sz="1400">
                        <a:latin typeface="Times New Roman" panose="02020603050405020304" pitchFamily="18" charset="0"/>
                        <a:cs typeface="Times New Roman" panose="02020603050405020304" pitchFamily="18" charset="0"/>
                      </a:endParaRPr>
                    </a:p>
                  </a:txBody>
                  <a:tcPr/>
                </a:tc>
                <a:tc>
                  <a:txBody>
                    <a:bodyPr/>
                    <a:lstStyle/>
                    <a:p>
                      <a:r>
                        <a:rPr lang="pt-BR" sz="1400" b="0" i="0" kern="1200" dirty="0">
                          <a:solidFill>
                            <a:schemeClr val="dk1"/>
                          </a:solidFill>
                          <a:effectLst/>
                          <a:latin typeface="Times New Roman" panose="02020603050405020304" pitchFamily="18" charset="0"/>
                          <a:ea typeface="+mn-ea"/>
                          <a:cs typeface="Times New Roman" panose="02020603050405020304" pitchFamily="18" charset="0"/>
                        </a:rPr>
                        <a:t>Sonobe, H., Matsumoto, A., Fukuzaki, Y., &amp; Fujiwara, S</a:t>
                      </a:r>
                      <a:endParaRPr lang="en-GB" sz="1400" dirty="0">
                        <a:latin typeface="Times New Roman" panose="02020603050405020304" pitchFamily="18" charset="0"/>
                        <a:cs typeface="Times New Roman" panose="02020603050405020304" pitchFamily="18" charset="0"/>
                      </a:endParaRPr>
                    </a:p>
                  </a:txBody>
                  <a:tcPr/>
                </a:tc>
                <a:tc>
                  <a:txBody>
                    <a:bodyPr/>
                    <a:lstStyle/>
                    <a:p>
                      <a:r>
                        <a:rPr lang="en-GB" sz="1400" dirty="0">
                          <a:latin typeface="Times New Roman" panose="02020603050405020304" pitchFamily="18" charset="0"/>
                          <a:cs typeface="Times New Roman" panose="02020603050405020304" pitchFamily="18" charset="0"/>
                        </a:rPr>
                        <a:t>1979</a:t>
                      </a:r>
                    </a:p>
                  </a:txBody>
                  <a:tcPr/>
                </a:tc>
                <a:tc>
                  <a:txBody>
                    <a:bodyPr/>
                    <a:lstStyle/>
                    <a:p>
                      <a:r>
                        <a:rPr lang="en-GB" sz="1400" dirty="0">
                          <a:latin typeface="Times New Roman" panose="02020603050405020304" pitchFamily="18" charset="0"/>
                          <a:cs typeface="Times New Roman" panose="02020603050405020304" pitchFamily="18" charset="0"/>
                        </a:rPr>
                        <a:t>This paper tells about the oxygen supply required for eggs in the silk worm.</a:t>
                      </a:r>
                    </a:p>
                  </a:txBody>
                  <a:tcPr/>
                </a:tc>
                <a:extLst>
                  <a:ext uri="{0D108BD9-81ED-4DB2-BD59-A6C34878D82A}">
                    <a16:rowId xmlns:a16="http://schemas.microsoft.com/office/drawing/2014/main" val="725508291"/>
                  </a:ext>
                </a:extLst>
              </a:tr>
              <a:tr h="704549">
                <a:tc>
                  <a:txBody>
                    <a:bodyPr/>
                    <a:lstStyle/>
                    <a:p>
                      <a:pPr lvl="0">
                        <a:buNone/>
                      </a:pPr>
                      <a:r>
                        <a:rPr lang="en-IN" sz="1400" b="0" i="0" u="none" strike="noStrike" noProof="0" dirty="0">
                          <a:latin typeface="Times New Roman" panose="02020603050405020304" pitchFamily="18" charset="0"/>
                          <a:cs typeface="Times New Roman" panose="02020603050405020304" pitchFamily="18" charset="0"/>
                        </a:rPr>
                        <a:t>Cultivation of the virus of </a:t>
                      </a:r>
                      <a:r>
                        <a:rPr lang="en-IN" sz="1400" b="0" i="0" u="none" strike="noStrike" noProof="0" dirty="0" err="1">
                          <a:latin typeface="Times New Roman" panose="02020603050405020304" pitchFamily="18" charset="0"/>
                          <a:cs typeface="Times New Roman" panose="02020603050405020304" pitchFamily="18" charset="0"/>
                        </a:rPr>
                        <a:t>grasserie</a:t>
                      </a:r>
                      <a:r>
                        <a:rPr lang="en-IN" sz="1400" b="0" i="0" u="none" strike="noStrike" noProof="0" dirty="0">
                          <a:latin typeface="Times New Roman" panose="02020603050405020304" pitchFamily="18" charset="0"/>
                          <a:cs typeface="Times New Roman" panose="02020603050405020304" pitchFamily="18" charset="0"/>
                        </a:rPr>
                        <a:t> in silkworm tissue cultures</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Trager, William</a:t>
                      </a:r>
                      <a:endParaRPr lang="en-GB" sz="1400" dirty="0">
                        <a:latin typeface="Times New Roman" panose="02020603050405020304" pitchFamily="18" charset="0"/>
                        <a:cs typeface="Times New Roman" panose="02020603050405020304" pitchFamily="18" charset="0"/>
                      </a:endParaRPr>
                    </a:p>
                  </a:txBody>
                  <a:tcPr/>
                </a:tc>
                <a:tc>
                  <a:txBody>
                    <a:bodyPr/>
                    <a:lstStyle/>
                    <a:p>
                      <a:r>
                        <a:rPr lang="en-GB" sz="1400" dirty="0">
                          <a:latin typeface="Times New Roman" panose="02020603050405020304" pitchFamily="18" charset="0"/>
                          <a:cs typeface="Times New Roman" panose="02020603050405020304" pitchFamily="18" charset="0"/>
                        </a:rPr>
                        <a:t>1935</a:t>
                      </a:r>
                    </a:p>
                  </a:txBody>
                  <a:tcPr/>
                </a:tc>
                <a:tc>
                  <a:txBody>
                    <a:bodyPr/>
                    <a:lstStyle/>
                    <a:p>
                      <a:r>
                        <a:rPr lang="en-GB" sz="1400" dirty="0">
                          <a:latin typeface="Times New Roman" panose="02020603050405020304" pitchFamily="18" charset="0"/>
                          <a:cs typeface="Times New Roman" panose="02020603050405020304" pitchFamily="18" charset="0"/>
                        </a:rPr>
                        <a:t>This paper tells about the growing of female silkworm effects some of the health issues.</a:t>
                      </a:r>
                    </a:p>
                  </a:txBody>
                  <a:tcPr/>
                </a:tc>
                <a:extLst>
                  <a:ext uri="{0D108BD9-81ED-4DB2-BD59-A6C34878D82A}">
                    <a16:rowId xmlns:a16="http://schemas.microsoft.com/office/drawing/2014/main" val="1029390260"/>
                  </a:ext>
                </a:extLst>
              </a:tr>
            </a:tbl>
          </a:graphicData>
        </a:graphic>
      </p:graphicFrame>
    </p:spTree>
    <p:extLst>
      <p:ext uri="{BB962C8B-B14F-4D97-AF65-F5344CB8AC3E}">
        <p14:creationId xmlns:p14="http://schemas.microsoft.com/office/powerpoint/2010/main" val="4052531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7ADF-BD37-61F9-9074-7FD1F8CA71FC}"/>
              </a:ext>
            </a:extLst>
          </p:cNvPr>
          <p:cNvSpPr>
            <a:spLocks noGrp="1"/>
          </p:cNvSpPr>
          <p:nvPr>
            <p:ph type="title"/>
          </p:nvPr>
        </p:nvSpPr>
        <p:spPr>
          <a:xfrm>
            <a:off x="527401" y="101746"/>
            <a:ext cx="7886700" cy="620819"/>
          </a:xfrm>
        </p:spPr>
        <p:txBody>
          <a:bodyPr/>
          <a:lstStyle/>
          <a:p>
            <a:r>
              <a:rPr lang="en-GB" dirty="0">
                <a:latin typeface="Calibri"/>
                <a:cs typeface="Calibri"/>
              </a:rPr>
              <a:t>Literature Survey:</a:t>
            </a:r>
            <a:endParaRPr lang="en-GB" dirty="0"/>
          </a:p>
        </p:txBody>
      </p:sp>
      <p:sp>
        <p:nvSpPr>
          <p:cNvPr id="4" name="Slide Number Placeholder 3">
            <a:extLst>
              <a:ext uri="{FF2B5EF4-FFF2-40B4-BE49-F238E27FC236}">
                <a16:creationId xmlns:a16="http://schemas.microsoft.com/office/drawing/2014/main" id="{DF81E303-806A-4F40-6E23-6955AA0CCF8E}"/>
              </a:ext>
            </a:extLst>
          </p:cNvPr>
          <p:cNvSpPr>
            <a:spLocks noGrp="1"/>
          </p:cNvSpPr>
          <p:nvPr>
            <p:ph type="sldNum" sz="quarter" idx="10"/>
          </p:nvPr>
        </p:nvSpPr>
        <p:spPr/>
        <p:txBody>
          <a:bodyPr/>
          <a:lstStyle/>
          <a:p>
            <a:fld id="{3DD97BEB-BAEF-0344-9D5C-EC73E478698A}" type="slidenum">
              <a:rPr lang="en-US" smtClean="0"/>
              <a:pPr/>
              <a:t>6</a:t>
            </a:fld>
            <a:endParaRPr lang="en-US"/>
          </a:p>
        </p:txBody>
      </p:sp>
      <p:graphicFrame>
        <p:nvGraphicFramePr>
          <p:cNvPr id="5" name="Table 5">
            <a:extLst>
              <a:ext uri="{FF2B5EF4-FFF2-40B4-BE49-F238E27FC236}">
                <a16:creationId xmlns:a16="http://schemas.microsoft.com/office/drawing/2014/main" id="{64712FA2-6FD2-FD0E-CABB-651C8E662FD0}"/>
              </a:ext>
            </a:extLst>
          </p:cNvPr>
          <p:cNvGraphicFramePr>
            <a:graphicFrameLocks noGrp="1"/>
          </p:cNvGraphicFramePr>
          <p:nvPr>
            <p:extLst>
              <p:ext uri="{D42A27DB-BD31-4B8C-83A1-F6EECF244321}">
                <p14:modId xmlns:p14="http://schemas.microsoft.com/office/powerpoint/2010/main" val="1883764460"/>
              </p:ext>
            </p:extLst>
          </p:nvPr>
        </p:nvGraphicFramePr>
        <p:xfrm>
          <a:off x="596053" y="727364"/>
          <a:ext cx="8320235" cy="3739649"/>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2204067125"/>
                    </a:ext>
                  </a:extLst>
                </a:gridCol>
                <a:gridCol w="1937174">
                  <a:extLst>
                    <a:ext uri="{9D8B030D-6E8A-4147-A177-3AD203B41FA5}">
                      <a16:colId xmlns:a16="http://schemas.microsoft.com/office/drawing/2014/main" val="293327673"/>
                    </a:ext>
                  </a:extLst>
                </a:gridCol>
                <a:gridCol w="751528">
                  <a:extLst>
                    <a:ext uri="{9D8B030D-6E8A-4147-A177-3AD203B41FA5}">
                      <a16:colId xmlns:a16="http://schemas.microsoft.com/office/drawing/2014/main" val="3578646573"/>
                    </a:ext>
                  </a:extLst>
                </a:gridCol>
                <a:gridCol w="2908653">
                  <a:extLst>
                    <a:ext uri="{9D8B030D-6E8A-4147-A177-3AD203B41FA5}">
                      <a16:colId xmlns:a16="http://schemas.microsoft.com/office/drawing/2014/main" val="991572297"/>
                    </a:ext>
                  </a:extLst>
                </a:gridCol>
              </a:tblGrid>
              <a:tr h="478289">
                <a:tc>
                  <a:txBody>
                    <a:bodyPr/>
                    <a:lstStyle/>
                    <a:p>
                      <a:r>
                        <a:rPr lang="en-GB" sz="900" dirty="0">
                          <a:latin typeface="Times New Roman" panose="02020603050405020304" pitchFamily="18" charset="0"/>
                          <a:cs typeface="Times New Roman" panose="02020603050405020304" pitchFamily="18" charset="0"/>
                        </a:rPr>
                        <a:t>Title of the Research</a:t>
                      </a:r>
                    </a:p>
                  </a:txBody>
                  <a:tcPr/>
                </a:tc>
                <a:tc>
                  <a:txBody>
                    <a:bodyPr/>
                    <a:lstStyle/>
                    <a:p>
                      <a:r>
                        <a:rPr lang="en-GB" sz="900" dirty="0">
                          <a:latin typeface="Times New Roman" panose="02020603050405020304" pitchFamily="18" charset="0"/>
                          <a:cs typeface="Times New Roman" panose="02020603050405020304" pitchFamily="18" charset="0"/>
                        </a:rPr>
                        <a:t>Author</a:t>
                      </a:r>
                    </a:p>
                  </a:txBody>
                  <a:tcPr/>
                </a:tc>
                <a:tc>
                  <a:txBody>
                    <a:bodyPr/>
                    <a:lstStyle/>
                    <a:p>
                      <a:r>
                        <a:rPr lang="en-GB" sz="900" dirty="0">
                          <a:latin typeface="Times New Roman" panose="02020603050405020304" pitchFamily="18" charset="0"/>
                          <a:cs typeface="Times New Roman" panose="02020603050405020304" pitchFamily="18" charset="0"/>
                        </a:rPr>
                        <a:t>Year</a:t>
                      </a:r>
                    </a:p>
                  </a:txBody>
                  <a:tcPr/>
                </a:tc>
                <a:tc>
                  <a:txBody>
                    <a:bodyPr/>
                    <a:lstStyle/>
                    <a:p>
                      <a:r>
                        <a:rPr lang="en-GB" sz="900"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75196835"/>
                  </a:ext>
                </a:extLst>
              </a:tr>
              <a:tr h="517951">
                <a:tc>
                  <a:txBody>
                    <a:bodyPr/>
                    <a:lstStyle/>
                    <a:p>
                      <a:pPr lvl="0">
                        <a:buNone/>
                      </a:pPr>
                      <a:r>
                        <a:rPr lang="en-IN" sz="1400" b="0" i="0" u="none" strike="noStrike" noProof="0" dirty="0">
                          <a:latin typeface="Times New Roman" panose="02020603050405020304" pitchFamily="18" charset="0"/>
                          <a:cs typeface="Times New Roman" panose="02020603050405020304" pitchFamily="18" charset="0"/>
                        </a:rPr>
                        <a:t>The scientific basis of the implementation of differential incubation periods of mulberry silkworm seeds in the harsh continental climate of Central Asia</a:t>
                      </a:r>
                      <a:endParaRPr lang="en-US" sz="1400" dirty="0">
                        <a:latin typeface="Times New Roman" panose="02020603050405020304" pitchFamily="18" charset="0"/>
                        <a:cs typeface="Times New Roman" panose="02020603050405020304" pitchFamily="18" charset="0"/>
                      </a:endParaRPr>
                    </a:p>
                  </a:txBody>
                  <a:tcPr/>
                </a:tc>
                <a:tc>
                  <a:txBody>
                    <a:bodyPr/>
                    <a:lstStyle/>
                    <a:p>
                      <a:r>
                        <a:rPr lang="it-IT" sz="1400" b="0" i="0" kern="1200" dirty="0">
                          <a:solidFill>
                            <a:schemeClr val="dk1"/>
                          </a:solidFill>
                          <a:effectLst/>
                          <a:latin typeface="+mn-lt"/>
                          <a:ea typeface="+mn-ea"/>
                          <a:cs typeface="+mn-cs"/>
                        </a:rPr>
                        <a:t>Jumaghulov, K. A., &amp; Rakhmanova, K. E.</a:t>
                      </a:r>
                      <a:endParaRPr lang="en-GB" sz="1400" dirty="0">
                        <a:latin typeface="Times New Roman" panose="02020603050405020304" pitchFamily="18" charset="0"/>
                        <a:cs typeface="Times New Roman" panose="02020603050405020304" pitchFamily="18" charset="0"/>
                      </a:endParaRPr>
                    </a:p>
                  </a:txBody>
                  <a:tcPr/>
                </a:tc>
                <a:tc>
                  <a:txBody>
                    <a:bodyPr/>
                    <a:lstStyle/>
                    <a:p>
                      <a:r>
                        <a:rPr lang="en-GB" sz="1400" dirty="0">
                          <a:latin typeface="Times New Roman" panose="02020603050405020304" pitchFamily="18" charset="0"/>
                          <a:cs typeface="Times New Roman" panose="02020603050405020304" pitchFamily="18" charset="0"/>
                        </a:rPr>
                        <a:t>2023</a:t>
                      </a:r>
                    </a:p>
                  </a:txBody>
                  <a:tcPr/>
                </a:tc>
                <a:tc>
                  <a:txBody>
                    <a:bodyPr/>
                    <a:lstStyle/>
                    <a:p>
                      <a:r>
                        <a:rPr lang="en-GB" sz="1400" dirty="0">
                          <a:latin typeface="Times New Roman" panose="02020603050405020304" pitchFamily="18" charset="0"/>
                          <a:cs typeface="Times New Roman" panose="02020603050405020304" pitchFamily="18" charset="0"/>
                        </a:rPr>
                        <a:t>This paper tells about how  mulberry leaves </a:t>
                      </a:r>
                      <a:r>
                        <a:rPr lang="en-GB" sz="1400" dirty="0" err="1">
                          <a:latin typeface="Times New Roman" panose="02020603050405020304" pitchFamily="18" charset="0"/>
                          <a:cs typeface="Times New Roman" panose="02020603050405020304" pitchFamily="18" charset="0"/>
                        </a:rPr>
                        <a:t>feddes</a:t>
                      </a:r>
                      <a:r>
                        <a:rPr lang="en-GB" sz="1400" dirty="0">
                          <a:latin typeface="Times New Roman" panose="02020603050405020304" pitchFamily="18" charset="0"/>
                          <a:cs typeface="Times New Roman" panose="02020603050405020304" pitchFamily="18" charset="0"/>
                        </a:rPr>
                        <a:t> in the stages of silkworms.</a:t>
                      </a:r>
                    </a:p>
                  </a:txBody>
                  <a:tcPr/>
                </a:tc>
                <a:extLst>
                  <a:ext uri="{0D108BD9-81ED-4DB2-BD59-A6C34878D82A}">
                    <a16:rowId xmlns:a16="http://schemas.microsoft.com/office/drawing/2014/main" val="3946047472"/>
                  </a:ext>
                </a:extLst>
              </a:tr>
              <a:tr h="526990">
                <a:tc>
                  <a:txBody>
                    <a:bodyPr/>
                    <a:lstStyle/>
                    <a:p>
                      <a:pPr lvl="0">
                        <a:buNone/>
                      </a:pPr>
                      <a:r>
                        <a:rPr lang="en-IN" sz="1400" b="0" i="0" u="none" strike="noStrike" noProof="0" dirty="0">
                          <a:solidFill>
                            <a:srgbClr val="171717"/>
                          </a:solidFill>
                          <a:latin typeface="Times New Roman" panose="02020603050405020304" pitchFamily="18" charset="0"/>
                          <a:cs typeface="Times New Roman" panose="02020603050405020304" pitchFamily="18" charset="0"/>
                        </a:rPr>
                        <a:t>Biotechnological Importance of Cocoon Magnetization with Particular Reference to the Larval Performance of Multivoltine Mulberry Silkworm</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mn-lt"/>
                          <a:ea typeface="+mn-ea"/>
                          <a:cs typeface="+mn-cs"/>
                        </a:rPr>
                        <a:t>Prasad, S., and V. B. Upadhyay. </a:t>
                      </a:r>
                      <a:endParaRPr lang="en-GB" sz="1400" dirty="0">
                        <a:latin typeface="Times New Roman" panose="02020603050405020304" pitchFamily="18" charset="0"/>
                        <a:cs typeface="Times New Roman" panose="02020603050405020304" pitchFamily="18" charset="0"/>
                      </a:endParaRPr>
                    </a:p>
                  </a:txBody>
                  <a:tcPr/>
                </a:tc>
                <a:tc>
                  <a:txBody>
                    <a:bodyPr/>
                    <a:lstStyle/>
                    <a:p>
                      <a:r>
                        <a:rPr lang="en-GB" sz="1400" dirty="0">
                          <a:latin typeface="Times New Roman" panose="02020603050405020304" pitchFamily="18" charset="0"/>
                          <a:cs typeface="Times New Roman" panose="02020603050405020304" pitchFamily="18" charset="0"/>
                        </a:rPr>
                        <a:t>2011</a:t>
                      </a:r>
                    </a:p>
                  </a:txBody>
                  <a:tcPr/>
                </a:tc>
                <a:tc>
                  <a:txBody>
                    <a:bodyPr/>
                    <a:lstStyle/>
                    <a:p>
                      <a:r>
                        <a:rPr lang="en-GB" sz="1400" dirty="0">
                          <a:latin typeface="Times New Roman" panose="02020603050405020304" pitchFamily="18" charset="0"/>
                          <a:cs typeface="Times New Roman" panose="02020603050405020304" pitchFamily="18" charset="0"/>
                        </a:rPr>
                        <a:t>This paper tells about how the cocoon magnetization effect the larval performance.</a:t>
                      </a:r>
                    </a:p>
                  </a:txBody>
                  <a:tcPr/>
                </a:tc>
                <a:extLst>
                  <a:ext uri="{0D108BD9-81ED-4DB2-BD59-A6C34878D82A}">
                    <a16:rowId xmlns:a16="http://schemas.microsoft.com/office/drawing/2014/main" val="725508291"/>
                  </a:ext>
                </a:extLst>
              </a:tr>
              <a:tr h="51795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b="0" i="0" u="none" strike="noStrike" noProof="0" dirty="0">
                          <a:latin typeface="Times New Roman" panose="02020603050405020304" pitchFamily="18" charset="0"/>
                          <a:cs typeface="Times New Roman" panose="02020603050405020304" pitchFamily="18" charset="0"/>
                        </a:rPr>
                        <a:t>Internet of Things Based Innovative and Cost-effective Smart Sericulture Farm Incubator</a:t>
                      </a:r>
                      <a:endParaRPr lang="en-US" sz="1400" dirty="0">
                        <a:latin typeface="Times New Roman" panose="02020603050405020304" pitchFamily="18" charset="0"/>
                        <a:cs typeface="Times New Roman" panose="02020603050405020304" pitchFamily="18" charset="0"/>
                      </a:endParaRPr>
                    </a:p>
                    <a:p>
                      <a:pPr lvl="0">
                        <a:buNone/>
                      </a:pPr>
                      <a:endParaRPr lang="en-US" sz="1400" dirty="0">
                        <a:latin typeface="Times New Roman" panose="02020603050405020304" pitchFamily="18" charset="0"/>
                        <a:cs typeface="Times New Roman" panose="02020603050405020304" pitchFamily="18" charset="0"/>
                      </a:endParaRPr>
                    </a:p>
                  </a:txBody>
                  <a:tcPr/>
                </a:tc>
                <a:tc>
                  <a:txBody>
                    <a:bodyPr/>
                    <a:lstStyle/>
                    <a:p>
                      <a:r>
                        <a:rPr lang="fi-FI" sz="1400" b="0" i="0" kern="1200" dirty="0">
                          <a:solidFill>
                            <a:schemeClr val="dk1"/>
                          </a:solidFill>
                          <a:effectLst/>
                          <a:latin typeface="+mn-lt"/>
                          <a:ea typeface="+mn-ea"/>
                          <a:cs typeface="+mn-cs"/>
                        </a:rPr>
                        <a:t>Mekala, V., Tamilsehan, K. S., Vinod, V. M.</a:t>
                      </a:r>
                      <a:endParaRPr lang="en-GB" sz="1400" dirty="0">
                        <a:latin typeface="Times New Roman" panose="02020603050405020304" pitchFamily="18" charset="0"/>
                        <a:cs typeface="Times New Roman" panose="02020603050405020304" pitchFamily="18" charset="0"/>
                      </a:endParaRPr>
                    </a:p>
                  </a:txBody>
                  <a:tcPr/>
                </a:tc>
                <a:tc>
                  <a:txBody>
                    <a:bodyPr/>
                    <a:lstStyle/>
                    <a:p>
                      <a:r>
                        <a:rPr lang="en-GB" sz="1400" dirty="0">
                          <a:latin typeface="Times New Roman" panose="02020603050405020304" pitchFamily="18" charset="0"/>
                          <a:cs typeface="Times New Roman" panose="02020603050405020304" pitchFamily="18" charset="0"/>
                        </a:rPr>
                        <a:t>2021</a:t>
                      </a:r>
                    </a:p>
                  </a:txBody>
                  <a:tcPr/>
                </a:tc>
                <a:tc>
                  <a:txBody>
                    <a:bodyPr/>
                    <a:lstStyle/>
                    <a:p>
                      <a:r>
                        <a:rPr lang="en-GB" sz="1400" dirty="0">
                          <a:latin typeface="Times New Roman" panose="02020603050405020304" pitchFamily="18" charset="0"/>
                          <a:cs typeface="Times New Roman" panose="02020603050405020304" pitchFamily="18" charset="0"/>
                        </a:rPr>
                        <a:t>This paper discuss about how to implement the silkworm incubator based on internet of things based sensors.</a:t>
                      </a:r>
                    </a:p>
                  </a:txBody>
                  <a:tcPr/>
                </a:tc>
                <a:extLst>
                  <a:ext uri="{0D108BD9-81ED-4DB2-BD59-A6C34878D82A}">
                    <a16:rowId xmlns:a16="http://schemas.microsoft.com/office/drawing/2014/main" val="1834308388"/>
                  </a:ext>
                </a:extLst>
              </a:tr>
            </a:tbl>
          </a:graphicData>
        </a:graphic>
      </p:graphicFrame>
    </p:spTree>
    <p:extLst>
      <p:ext uri="{BB962C8B-B14F-4D97-AF65-F5344CB8AC3E}">
        <p14:creationId xmlns:p14="http://schemas.microsoft.com/office/powerpoint/2010/main" val="3069671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735219" y="569337"/>
            <a:ext cx="7886700" cy="620819"/>
          </a:xfrm>
        </p:spPr>
        <p:txBody>
          <a:bodyPr/>
          <a:lstStyle/>
          <a:p>
            <a:r>
              <a:rPr lang="en-US" dirty="0">
                <a:latin typeface="Calibri"/>
                <a:cs typeface="Calibri"/>
              </a:rPr>
              <a:t>Tools Required</a:t>
            </a:r>
            <a:endParaRPr lang="en-US"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0"/>
          </p:nvPr>
        </p:nvSpPr>
        <p:spPr/>
        <p:txBody>
          <a:bodyPr/>
          <a:lstStyle/>
          <a:p>
            <a:fld id="{3DD97BEB-BAEF-0344-9D5C-EC73E478698A}" type="slidenum">
              <a:rPr lang="en-US" smtClean="0"/>
              <a:pPr/>
              <a:t>7</a:t>
            </a:fld>
            <a:endParaRPr lang="en-US"/>
          </a:p>
        </p:txBody>
      </p:sp>
      <p:sp>
        <p:nvSpPr>
          <p:cNvPr id="12" name="Text Placeholder 5">
            <a:extLst>
              <a:ext uri="{FF2B5EF4-FFF2-40B4-BE49-F238E27FC236}">
                <a16:creationId xmlns:a16="http://schemas.microsoft.com/office/drawing/2014/main" id="{9B0EF66B-8B26-7E7C-02FA-BADE8AAE3C94}"/>
              </a:ext>
            </a:extLst>
          </p:cNvPr>
          <p:cNvSpPr>
            <a:spLocks noGrp="1"/>
          </p:cNvSpPr>
          <p:nvPr/>
        </p:nvSpPr>
        <p:spPr>
          <a:xfrm>
            <a:off x="5089319" y="1287576"/>
            <a:ext cx="3886200" cy="2235794"/>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Clr>
                <a:srgbClr val="0066A1"/>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b="1" dirty="0">
                <a:solidFill>
                  <a:schemeClr val="tx1">
                    <a:lumMod val="65000"/>
                    <a:lumOff val="35000"/>
                  </a:schemeClr>
                </a:solidFill>
                <a:cs typeface="Calibri"/>
              </a:rPr>
              <a:t>Software Requirements</a:t>
            </a:r>
            <a:endParaRPr lang="en-US" dirty="0">
              <a:solidFill>
                <a:schemeClr val="tx1">
                  <a:lumMod val="65000"/>
                  <a:lumOff val="35000"/>
                </a:schemeClr>
              </a:solidFill>
              <a:cs typeface="Calibri"/>
            </a:endParaRPr>
          </a:p>
          <a:p>
            <a:pPr marL="285750" indent="-285750">
              <a:buFont typeface="Wingdings" charset="0"/>
              <a:buChar char="q"/>
            </a:pPr>
            <a:r>
              <a:rPr lang="en-GB" dirty="0">
                <a:cs typeface="Calibri"/>
              </a:rPr>
              <a:t>Arduino IDE</a:t>
            </a:r>
            <a:endParaRPr lang="en-US" dirty="0">
              <a:cs typeface="Calibri"/>
            </a:endParaRPr>
          </a:p>
        </p:txBody>
      </p:sp>
      <p:sp>
        <p:nvSpPr>
          <p:cNvPr id="13" name="Text Placeholder 2">
            <a:extLst>
              <a:ext uri="{FF2B5EF4-FFF2-40B4-BE49-F238E27FC236}">
                <a16:creationId xmlns:a16="http://schemas.microsoft.com/office/drawing/2014/main" id="{276E8960-F183-6073-9778-5E0A5302A13C}"/>
              </a:ext>
            </a:extLst>
          </p:cNvPr>
          <p:cNvSpPr>
            <a:spLocks noGrp="1"/>
          </p:cNvSpPr>
          <p:nvPr/>
        </p:nvSpPr>
        <p:spPr>
          <a:xfrm>
            <a:off x="799357" y="1287576"/>
            <a:ext cx="3886200" cy="2666275"/>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65000"/>
                    <a:lumOff val="35000"/>
                  </a:schemeClr>
                </a:solidFill>
                <a:cs typeface="Calibri"/>
              </a:rPr>
              <a:t>Hardware Requirements</a:t>
            </a:r>
          </a:p>
          <a:p>
            <a:pPr marL="171450" indent="-171450">
              <a:buFont typeface="Wingdings"/>
              <a:buChar char="q"/>
            </a:pPr>
            <a:r>
              <a:rPr lang="en-US" sz="1650" dirty="0">
                <a:cs typeface="Calibri"/>
              </a:rPr>
              <a:t>T</a:t>
            </a:r>
            <a:r>
              <a:rPr lang="en-IN" sz="1650" dirty="0">
                <a:cs typeface="Calibri"/>
              </a:rPr>
              <a:t>EMPERATURE AND HUMIDITY SENSOR</a:t>
            </a:r>
          </a:p>
          <a:p>
            <a:pPr>
              <a:buFont typeface="Wingdings" charset="0"/>
              <a:buChar char="q"/>
            </a:pPr>
            <a:r>
              <a:rPr lang="en-IN" sz="1650" dirty="0">
                <a:cs typeface="Calibri"/>
              </a:rPr>
              <a:t>RELAY</a:t>
            </a:r>
          </a:p>
          <a:p>
            <a:pPr>
              <a:buFont typeface="Wingdings" charset="0"/>
              <a:buChar char="q"/>
            </a:pPr>
            <a:r>
              <a:rPr lang="en-IN" sz="1650" dirty="0">
                <a:cs typeface="Calibri"/>
              </a:rPr>
              <a:t>NODEMCU (ESP8266)</a:t>
            </a:r>
          </a:p>
          <a:p>
            <a:pPr>
              <a:buFont typeface="Wingdings" charset="0"/>
              <a:buChar char="q"/>
            </a:pPr>
            <a:r>
              <a:rPr lang="en-IN" sz="1650" dirty="0">
                <a:cs typeface="Calibri"/>
              </a:rPr>
              <a:t>LED</a:t>
            </a:r>
          </a:p>
          <a:p>
            <a:pPr>
              <a:buFont typeface="Wingdings" charset="0"/>
              <a:buChar char="q"/>
            </a:pPr>
            <a:r>
              <a:rPr lang="en-IN" sz="1650" dirty="0">
                <a:cs typeface="Calibri"/>
              </a:rPr>
              <a:t>COOLING FAN</a:t>
            </a:r>
          </a:p>
          <a:p>
            <a:pPr>
              <a:buFont typeface="Wingdings" charset="0"/>
              <a:buChar char="q"/>
            </a:pPr>
            <a:r>
              <a:rPr lang="en-IN" sz="1650" dirty="0">
                <a:cs typeface="Calibri"/>
              </a:rPr>
              <a:t>JUMPER WIRES</a:t>
            </a:r>
          </a:p>
          <a:p>
            <a:pPr>
              <a:buFont typeface="Wingdings" charset="0"/>
              <a:buChar char="q"/>
            </a:pPr>
            <a:r>
              <a:rPr lang="en-IN" sz="1650" dirty="0">
                <a:cs typeface="Calibri"/>
              </a:rPr>
              <a:t>3.7V BATTERY</a:t>
            </a:r>
          </a:p>
        </p:txBody>
      </p:sp>
    </p:spTree>
    <p:extLst>
      <p:ext uri="{BB962C8B-B14F-4D97-AF65-F5344CB8AC3E}">
        <p14:creationId xmlns:p14="http://schemas.microsoft.com/office/powerpoint/2010/main" val="7015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0796-1C9A-39A7-9B3C-C46B15161314}"/>
              </a:ext>
            </a:extLst>
          </p:cNvPr>
          <p:cNvSpPr>
            <a:spLocks noGrp="1"/>
          </p:cNvSpPr>
          <p:nvPr>
            <p:ph type="title"/>
          </p:nvPr>
        </p:nvSpPr>
        <p:spPr>
          <a:xfrm>
            <a:off x="623888" y="576760"/>
            <a:ext cx="7886700" cy="620819"/>
          </a:xfrm>
        </p:spPr>
        <p:txBody>
          <a:bodyPr/>
          <a:lstStyle/>
          <a:p>
            <a:r>
              <a:rPr lang="en-GB" dirty="0">
                <a:latin typeface="Calibri"/>
                <a:cs typeface="Calibri"/>
              </a:rPr>
              <a:t>Proposed Work</a:t>
            </a:r>
            <a:endParaRPr lang="en-GB" dirty="0"/>
          </a:p>
        </p:txBody>
      </p:sp>
      <p:sp>
        <p:nvSpPr>
          <p:cNvPr id="3" name="Text Placeholder 2">
            <a:extLst>
              <a:ext uri="{FF2B5EF4-FFF2-40B4-BE49-F238E27FC236}">
                <a16:creationId xmlns:a16="http://schemas.microsoft.com/office/drawing/2014/main" id="{EBDC530D-FBD7-5412-BF3B-95880AFC272E}"/>
              </a:ext>
            </a:extLst>
          </p:cNvPr>
          <p:cNvSpPr>
            <a:spLocks noGrp="1"/>
          </p:cNvSpPr>
          <p:nvPr>
            <p:ph type="body" idx="1"/>
          </p:nvPr>
        </p:nvSpPr>
        <p:spPr>
          <a:xfrm>
            <a:off x="623888" y="1351417"/>
            <a:ext cx="7886700" cy="3302461"/>
          </a:xfrm>
        </p:spPr>
        <p:txBody>
          <a:bodyPr vert="horz" lIns="91440" tIns="45720" rIns="91440" bIns="45720" rtlCol="0" anchor="t">
            <a:normAutofit/>
          </a:bodyPr>
          <a:lstStyle/>
          <a:p>
            <a:pPr algn="just"/>
            <a:r>
              <a:rPr lang="en-GB" sz="1400" b="0" i="0" dirty="0">
                <a:solidFill>
                  <a:schemeClr val="tx1">
                    <a:lumMod val="95000"/>
                    <a:lumOff val="5000"/>
                  </a:schemeClr>
                </a:solidFill>
                <a:ea typeface="+mn-lt"/>
                <a:cs typeface="+mn-lt"/>
              </a:rPr>
              <a:t>The framework proposed is implemented with the help of both software and hardware tools, that will control the variations of environmental factors in silkworm incubator for healthy growth of silkworm.</a:t>
            </a:r>
            <a:endParaRPr lang="en-US" sz="1400" dirty="0">
              <a:solidFill>
                <a:schemeClr val="tx1">
                  <a:lumMod val="95000"/>
                  <a:lumOff val="5000"/>
                </a:schemeClr>
              </a:solidFill>
              <a:ea typeface="+mn-lt"/>
              <a:cs typeface="+mn-lt"/>
            </a:endParaRPr>
          </a:p>
          <a:p>
            <a:pPr algn="just"/>
            <a:r>
              <a:rPr lang="en-GB" sz="1400" b="0" i="0" dirty="0">
                <a:solidFill>
                  <a:schemeClr val="tx1">
                    <a:lumMod val="95000"/>
                    <a:lumOff val="5000"/>
                  </a:schemeClr>
                </a:solidFill>
                <a:ea typeface="+mn-lt"/>
                <a:cs typeface="+mn-lt"/>
              </a:rPr>
              <a:t>The proposed system does the following things: </a:t>
            </a:r>
            <a:endParaRPr lang="en-US" sz="1400">
              <a:solidFill>
                <a:schemeClr val="tx1">
                  <a:lumMod val="95000"/>
                  <a:lumOff val="5000"/>
                </a:schemeClr>
              </a:solidFill>
              <a:ea typeface="+mn-lt"/>
              <a:cs typeface="+mn-lt"/>
            </a:endParaRPr>
          </a:p>
          <a:p>
            <a:pPr marL="285750" indent="-285750" algn="just">
              <a:buFont typeface="Wingdings" charset="0"/>
              <a:buChar char="§"/>
            </a:pPr>
            <a:r>
              <a:rPr lang="en-GB" sz="1400" b="0" i="0" dirty="0">
                <a:solidFill>
                  <a:schemeClr val="tx1">
                    <a:lumMod val="95000"/>
                    <a:lumOff val="5000"/>
                  </a:schemeClr>
                </a:solidFill>
                <a:ea typeface="+mn-lt"/>
                <a:cs typeface="+mn-lt"/>
              </a:rPr>
              <a:t>Temperature range of silkworm incubator is 23-28*C, </a:t>
            </a:r>
            <a:endParaRPr lang="en-US" sz="1400" dirty="0">
              <a:solidFill>
                <a:schemeClr val="tx1">
                  <a:lumMod val="95000"/>
                  <a:lumOff val="5000"/>
                </a:schemeClr>
              </a:solidFill>
              <a:ea typeface="+mn-lt"/>
              <a:cs typeface="+mn-lt"/>
            </a:endParaRPr>
          </a:p>
          <a:p>
            <a:pPr marL="285750" indent="-285750" algn="just">
              <a:buFont typeface="Wingdings" charset="0"/>
              <a:buChar char="§"/>
            </a:pPr>
            <a:r>
              <a:rPr lang="en-GB" sz="1400" b="0" i="0" dirty="0">
                <a:solidFill>
                  <a:schemeClr val="tx1">
                    <a:lumMod val="95000"/>
                    <a:lumOff val="5000"/>
                  </a:schemeClr>
                </a:solidFill>
                <a:ea typeface="+mn-lt"/>
                <a:cs typeface="+mn-lt"/>
              </a:rPr>
              <a:t>Ideal humidity range is 70-80% with the help of hardware and software requirements. </a:t>
            </a:r>
            <a:endParaRPr lang="en-US" sz="1400" dirty="0">
              <a:solidFill>
                <a:schemeClr val="tx1">
                  <a:lumMod val="95000"/>
                  <a:lumOff val="5000"/>
                </a:schemeClr>
              </a:solidFill>
              <a:ea typeface="+mn-lt"/>
              <a:cs typeface="+mn-lt"/>
            </a:endParaRPr>
          </a:p>
          <a:p>
            <a:pPr algn="just"/>
            <a:r>
              <a:rPr lang="en-GB" sz="1400" b="0" i="0" dirty="0" err="1">
                <a:solidFill>
                  <a:schemeClr val="tx1">
                    <a:lumMod val="95000"/>
                    <a:lumOff val="5000"/>
                  </a:schemeClr>
                </a:solidFill>
                <a:ea typeface="+mn-lt"/>
                <a:cs typeface="+mn-lt"/>
              </a:rPr>
              <a:t>NodeMCU</a:t>
            </a:r>
            <a:r>
              <a:rPr lang="en-GB" sz="1400" b="0" i="0" dirty="0">
                <a:solidFill>
                  <a:schemeClr val="tx1">
                    <a:lumMod val="95000"/>
                    <a:lumOff val="5000"/>
                  </a:schemeClr>
                </a:solidFill>
                <a:ea typeface="+mn-lt"/>
                <a:cs typeface="+mn-lt"/>
              </a:rPr>
              <a:t> works as microcontroller. Temperature and Humidity sensor (DHT22) takes temperature and humidity, and gives to Nodemcu to measure temperature and humidity. Relay, cooling fan, 3.7v battery, LED, dht22 connects with nodemcu directly or indirectly with the help jumper wires. The hardware components connect with Nodemcu and Arduino IDE is a software requirement where we used to code with Nodemcu and other hardware components. The Nodemcu and PC connect each other with the help of connector (usb cable). If the temperature is high then light will be turned off, cooling will be turned on and if the temperature is low then light will be turned on, cooling fan will be turned off. The process will be done automatically. The proposed system is shown in the following figure1.</a:t>
            </a:r>
            <a:endParaRPr lang="en-US" sz="1400">
              <a:solidFill>
                <a:schemeClr val="tx1">
                  <a:lumMod val="95000"/>
                  <a:lumOff val="5000"/>
                </a:schemeClr>
              </a:solidFill>
              <a:ea typeface="+mn-lt"/>
              <a:cs typeface="+mn-lt"/>
            </a:endParaRPr>
          </a:p>
          <a:p>
            <a:endParaRPr lang="en-GB" dirty="0">
              <a:cs typeface="Calibri"/>
            </a:endParaRPr>
          </a:p>
        </p:txBody>
      </p:sp>
      <p:sp>
        <p:nvSpPr>
          <p:cNvPr id="4" name="Slide Number Placeholder 3">
            <a:extLst>
              <a:ext uri="{FF2B5EF4-FFF2-40B4-BE49-F238E27FC236}">
                <a16:creationId xmlns:a16="http://schemas.microsoft.com/office/drawing/2014/main" id="{E430C47F-0198-7EB5-FB04-ED0F9DE62E73}"/>
              </a:ext>
            </a:extLst>
          </p:cNvPr>
          <p:cNvSpPr>
            <a:spLocks noGrp="1"/>
          </p:cNvSpPr>
          <p:nvPr>
            <p:ph type="sldNum" sz="quarter" idx="10"/>
          </p:nvPr>
        </p:nvSpPr>
        <p:spPr/>
        <p:txBody>
          <a:bodyPr/>
          <a:lstStyle/>
          <a:p>
            <a:fld id="{3DD97BEB-BAEF-0344-9D5C-EC73E478698A}" type="slidenum">
              <a:rPr lang="en-US" smtClean="0"/>
              <a:pPr/>
              <a:t>8</a:t>
            </a:fld>
            <a:endParaRPr lang="en-US"/>
          </a:p>
        </p:txBody>
      </p:sp>
    </p:spTree>
    <p:extLst>
      <p:ext uri="{BB962C8B-B14F-4D97-AF65-F5344CB8AC3E}">
        <p14:creationId xmlns:p14="http://schemas.microsoft.com/office/powerpoint/2010/main" val="343127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ED6C-198E-36E5-129E-14C3A0055BD5}"/>
              </a:ext>
            </a:extLst>
          </p:cNvPr>
          <p:cNvSpPr>
            <a:spLocks noGrp="1"/>
          </p:cNvSpPr>
          <p:nvPr>
            <p:ph type="title"/>
          </p:nvPr>
        </p:nvSpPr>
        <p:spPr>
          <a:xfrm>
            <a:off x="623888" y="161123"/>
            <a:ext cx="7886700" cy="620819"/>
          </a:xfrm>
        </p:spPr>
        <p:txBody>
          <a:bodyPr/>
          <a:lstStyle/>
          <a:p>
            <a:r>
              <a:rPr lang="en-GB" dirty="0">
                <a:latin typeface="Calibri"/>
                <a:cs typeface="Calibri"/>
              </a:rPr>
              <a:t>Methodology</a:t>
            </a:r>
            <a:endParaRPr lang="en-GB" dirty="0"/>
          </a:p>
        </p:txBody>
      </p:sp>
      <p:sp>
        <p:nvSpPr>
          <p:cNvPr id="3" name="Text Placeholder 2">
            <a:extLst>
              <a:ext uri="{FF2B5EF4-FFF2-40B4-BE49-F238E27FC236}">
                <a16:creationId xmlns:a16="http://schemas.microsoft.com/office/drawing/2014/main" id="{79929179-7EE4-0137-475D-CF9076500BEA}"/>
              </a:ext>
            </a:extLst>
          </p:cNvPr>
          <p:cNvSpPr>
            <a:spLocks noGrp="1"/>
          </p:cNvSpPr>
          <p:nvPr>
            <p:ph type="body" idx="1"/>
          </p:nvPr>
        </p:nvSpPr>
        <p:spPr>
          <a:xfrm>
            <a:off x="594200" y="713119"/>
            <a:ext cx="7886700" cy="3873960"/>
          </a:xfrm>
        </p:spPr>
        <p:txBody>
          <a:bodyPr vert="horz" lIns="91440" tIns="45720" rIns="91440" bIns="45720" rtlCol="0" anchor="t">
            <a:noAutofit/>
          </a:bodyPr>
          <a:lstStyle/>
          <a:p>
            <a:pPr marL="285750" indent="-285750" algn="just">
              <a:buFont typeface="Wingdings" charset="0"/>
              <a:buChar char="Ø"/>
            </a:pPr>
            <a:r>
              <a:rPr lang="en-IN" sz="1650" b="0" i="0" dirty="0">
                <a:solidFill>
                  <a:schemeClr val="tx1"/>
                </a:solidFill>
                <a:cs typeface="Calibri"/>
              </a:rPr>
              <a:t>The Silkworm Incubator system consists of Temperature and Humidity Sensor (DHT22), Relay, 3.7V Battery, NodeMCU, LED, Cooling Fan, USB Connector, Cloud. NodeMCU is programmed and has the ability to monitor and control the model. </a:t>
            </a:r>
            <a:endParaRPr lang="en-US" sz="1650">
              <a:solidFill>
                <a:schemeClr val="tx1"/>
              </a:solidFill>
              <a:cs typeface="Calibri"/>
            </a:endParaRPr>
          </a:p>
          <a:p>
            <a:pPr marL="285750" indent="-285750" algn="just">
              <a:buFont typeface="Wingdings" charset="0"/>
              <a:buChar char="Ø"/>
            </a:pPr>
            <a:r>
              <a:rPr lang="en-IN" sz="1650" b="0" i="0" dirty="0">
                <a:solidFill>
                  <a:schemeClr val="tx1"/>
                </a:solidFill>
                <a:cs typeface="Calibri"/>
              </a:rPr>
              <a:t>The framework consists of both the software and hardware. </a:t>
            </a:r>
            <a:endParaRPr lang="en-US" sz="1650">
              <a:solidFill>
                <a:schemeClr val="tx1"/>
              </a:solidFill>
              <a:cs typeface="Calibri"/>
            </a:endParaRPr>
          </a:p>
          <a:p>
            <a:pPr marL="285750" indent="-285750" algn="just">
              <a:buFont typeface="Wingdings" charset="0"/>
              <a:buChar char="Ø"/>
            </a:pPr>
            <a:r>
              <a:rPr lang="en-IN" sz="1650" b="0" i="0" dirty="0">
                <a:solidFill>
                  <a:schemeClr val="tx1"/>
                </a:solidFill>
                <a:cs typeface="Calibri"/>
              </a:rPr>
              <a:t>The </a:t>
            </a:r>
            <a:r>
              <a:rPr lang="en-IN" sz="1650" b="0" i="0" dirty="0" err="1">
                <a:solidFill>
                  <a:schemeClr val="tx1"/>
                </a:solidFill>
                <a:cs typeface="Calibri"/>
              </a:rPr>
              <a:t>NodeMCU</a:t>
            </a:r>
            <a:r>
              <a:rPr lang="en-IN" sz="1650" b="0" i="0" dirty="0">
                <a:solidFill>
                  <a:schemeClr val="tx1"/>
                </a:solidFill>
                <a:cs typeface="Calibri"/>
              </a:rPr>
              <a:t> will be connected with PC via connecter (USB Cable). The whole setup will be directly or indirectly linked with NodeMCU. </a:t>
            </a:r>
            <a:endParaRPr lang="en-US" sz="1650">
              <a:solidFill>
                <a:schemeClr val="tx1"/>
              </a:solidFill>
              <a:cs typeface="Calibri"/>
            </a:endParaRPr>
          </a:p>
          <a:p>
            <a:pPr marL="285750" indent="-285750" algn="just">
              <a:buFont typeface="Wingdings" charset="0"/>
              <a:buChar char="Ø"/>
            </a:pPr>
            <a:r>
              <a:rPr lang="en-IN" sz="1650" b="0" i="0" dirty="0">
                <a:solidFill>
                  <a:schemeClr val="tx1"/>
                </a:solidFill>
                <a:cs typeface="Calibri"/>
              </a:rPr>
              <a:t>The main purpose of the program design is to mechanize the action of the controller.</a:t>
            </a:r>
            <a:endParaRPr lang="en-US" sz="1650">
              <a:solidFill>
                <a:schemeClr val="tx1"/>
              </a:solidFill>
              <a:cs typeface="Calibri"/>
            </a:endParaRPr>
          </a:p>
          <a:p>
            <a:pPr marL="285750" indent="-285750" algn="just">
              <a:buFont typeface="Wingdings" charset="0"/>
              <a:buChar char="Ø"/>
            </a:pPr>
            <a:r>
              <a:rPr lang="en-IN" sz="1650" b="0" i="0" dirty="0">
                <a:solidFill>
                  <a:schemeClr val="tx1"/>
                </a:solidFill>
                <a:cs typeface="Calibri"/>
              </a:rPr>
              <a:t>Printed circuit board is loaded with the code via selected ports to achieve the required task. Here we have used COM4 port. </a:t>
            </a:r>
            <a:endParaRPr lang="en-US" sz="1650">
              <a:solidFill>
                <a:schemeClr val="tx1"/>
              </a:solidFill>
              <a:cs typeface="Calibri"/>
            </a:endParaRPr>
          </a:p>
          <a:p>
            <a:pPr marL="285750" indent="-285750" algn="just">
              <a:buFont typeface="Wingdings" charset="0"/>
              <a:buChar char="Ø"/>
            </a:pPr>
            <a:r>
              <a:rPr lang="en-IN" sz="1650" b="0" i="0" dirty="0">
                <a:solidFill>
                  <a:schemeClr val="tx1"/>
                </a:solidFill>
                <a:cs typeface="Calibri"/>
              </a:rPr>
              <a:t>It is easiest way to control the whole procedure based on the circumstances given in the code. </a:t>
            </a:r>
            <a:endParaRPr lang="en-US" sz="1650">
              <a:solidFill>
                <a:schemeClr val="tx1"/>
              </a:solidFill>
              <a:cs typeface="Calibri"/>
            </a:endParaRPr>
          </a:p>
          <a:p>
            <a:pPr marL="285750" indent="-285750" algn="just">
              <a:buFont typeface="Wingdings" charset="0"/>
              <a:buChar char="Ø"/>
            </a:pPr>
            <a:r>
              <a:rPr lang="en-IN" sz="1650" b="0" i="0" dirty="0">
                <a:solidFill>
                  <a:schemeClr val="tx1"/>
                </a:solidFill>
                <a:cs typeface="Calibri"/>
              </a:rPr>
              <a:t>The program is written in Arduino integrated development environment (IDE) in similar way to maintain the needed environmental conditions. This code will helps in automation of Silkworm Incubator.</a:t>
            </a:r>
          </a:p>
        </p:txBody>
      </p:sp>
      <p:sp>
        <p:nvSpPr>
          <p:cNvPr id="4" name="Slide Number Placeholder 3">
            <a:extLst>
              <a:ext uri="{FF2B5EF4-FFF2-40B4-BE49-F238E27FC236}">
                <a16:creationId xmlns:a16="http://schemas.microsoft.com/office/drawing/2014/main" id="{C0F509A8-1E38-37CA-8FBB-ACA8A6AB9D6C}"/>
              </a:ext>
            </a:extLst>
          </p:cNvPr>
          <p:cNvSpPr>
            <a:spLocks noGrp="1"/>
          </p:cNvSpPr>
          <p:nvPr>
            <p:ph type="sldNum" sz="quarter" idx="10"/>
          </p:nvPr>
        </p:nvSpPr>
        <p:spPr/>
        <p:txBody>
          <a:bodyPr/>
          <a:lstStyle/>
          <a:p>
            <a:fld id="{3DD97BEB-BAEF-0344-9D5C-EC73E478698A}" type="slidenum">
              <a:rPr lang="en-US" smtClean="0"/>
              <a:pPr/>
              <a:t>9</a:t>
            </a:fld>
            <a:endParaRPr lang="en-US"/>
          </a:p>
        </p:txBody>
      </p:sp>
    </p:spTree>
    <p:extLst>
      <p:ext uri="{BB962C8B-B14F-4D97-AF65-F5344CB8AC3E}">
        <p14:creationId xmlns:p14="http://schemas.microsoft.com/office/powerpoint/2010/main" val="2432159041"/>
      </p:ext>
    </p:extLst>
  </p:cSld>
  <p:clrMapOvr>
    <a:masterClrMapping/>
  </p:clrMapOvr>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16-DCI-113_Branded_PPT_Template_B_Final_FullScreen</Template>
  <TotalTime>409</TotalTime>
  <Words>1675</Words>
  <Application>Microsoft Office PowerPoint</Application>
  <PresentationFormat>On-screen Show (16:9)</PresentationFormat>
  <Paragraphs>121</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Theme 1</vt:lpstr>
      <vt:lpstr>"SILKWORM INCUBATOR"</vt:lpstr>
      <vt:lpstr>Agenda</vt:lpstr>
      <vt:lpstr>Purpose</vt:lpstr>
      <vt:lpstr>Objective</vt:lpstr>
      <vt:lpstr>Literature Survey:</vt:lpstr>
      <vt:lpstr>Literature Survey:</vt:lpstr>
      <vt:lpstr>Tools Required</vt:lpstr>
      <vt:lpstr>Proposed Work</vt:lpstr>
      <vt:lpstr>Methodology</vt:lpstr>
      <vt:lpstr>Circuit Diagram</vt:lpstr>
      <vt:lpstr>Working</vt:lpstr>
      <vt:lpstr>Results</vt:lpstr>
      <vt:lpstr>PowerPoint Presentation</vt:lpstr>
      <vt:lpstr>Conclusion</vt:lpstr>
      <vt:lpstr>References</vt:lpstr>
      <vt:lpstr>PowerPoint Presentation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rajeshreddy kyatham</cp:lastModifiedBy>
  <cp:revision>566</cp:revision>
  <dcterms:created xsi:type="dcterms:W3CDTF">2016-10-24T19:40:55Z</dcterms:created>
  <dcterms:modified xsi:type="dcterms:W3CDTF">2023-05-09T04:41:04Z</dcterms:modified>
</cp:coreProperties>
</file>